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61" r:id="rId2"/>
    <p:sldId id="270" r:id="rId3"/>
    <p:sldId id="266" r:id="rId4"/>
    <p:sldId id="271" r:id="rId5"/>
    <p:sldId id="280" r:id="rId6"/>
    <p:sldId id="269" r:id="rId7"/>
    <p:sldId id="277" r:id="rId8"/>
    <p:sldId id="279" r:id="rId9"/>
    <p:sldId id="268" r:id="rId10"/>
    <p:sldId id="264" r:id="rId11"/>
    <p:sldId id="263" r:id="rId12"/>
    <p:sldId id="278" r:id="rId13"/>
    <p:sldId id="273" r:id="rId14"/>
    <p:sldId id="259" r:id="rId15"/>
    <p:sldId id="25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 Slide" id="{39D2DDB7-4B42-4DFA-9A0F-73F054E7C7E4}">
          <p14:sldIdLst>
            <p14:sldId id="261"/>
          </p14:sldIdLst>
        </p14:section>
        <p14:section name="About Us" id="{A4FF8A05-F9AC-45A0-B424-3B3580FC35AF}">
          <p14:sldIdLst>
            <p14:sldId id="270"/>
            <p14:sldId id="266"/>
            <p14:sldId id="271"/>
            <p14:sldId id="280"/>
            <p14:sldId id="269"/>
            <p14:sldId id="277"/>
            <p14:sldId id="279"/>
            <p14:sldId id="268"/>
            <p14:sldId id="264"/>
            <p14:sldId id="263"/>
            <p14:sldId id="278"/>
            <p14:sldId id="273"/>
            <p14:sldId id="259"/>
            <p14:sldId id="257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A085"/>
    <a:srgbClr val="323848"/>
    <a:srgbClr val="242039"/>
    <a:srgbClr val="64C82C"/>
    <a:srgbClr val="7F7F7F"/>
    <a:srgbClr val="70AD46"/>
    <a:srgbClr val="58B33D"/>
    <a:srgbClr val="58B33E"/>
    <a:srgbClr val="F0F0F0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538" autoAdjust="0"/>
    <p:restoredTop sz="94195" autoAdjust="0"/>
  </p:normalViewPr>
  <p:slideViewPr>
    <p:cSldViewPr snapToGrid="0">
      <p:cViewPr varScale="1">
        <p:scale>
          <a:sx n="89" d="100"/>
          <a:sy n="89" d="100"/>
        </p:scale>
        <p:origin x="-854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5BA085"/>
            </a:solidFill>
          </c:spPr>
          <c:dPt>
            <c:idx val="0"/>
            <c:bubble3D val="0"/>
            <c:spPr>
              <a:solidFill>
                <a:srgbClr val="5BA08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8D7-496B-93FB-71E1A5872463}"/>
              </c:ext>
            </c:extLst>
          </c:dPt>
          <c:dPt>
            <c:idx val="1"/>
            <c:bubble3D val="0"/>
            <c:spPr>
              <a:solidFill>
                <a:srgbClr val="5BA08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8D7-496B-93FB-71E1A5872463}"/>
              </c:ext>
            </c:extLst>
          </c:dPt>
          <c:dPt>
            <c:idx val="2"/>
            <c:bubble3D val="0"/>
            <c:spPr>
              <a:solidFill>
                <a:srgbClr val="5BA08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8D7-496B-93FB-71E1A5872463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8D7-496B-93FB-71E1A58724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19B0073-0CB9-4617-83CF-A3D9467B48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AC95E7D-53A2-4D03-8A70-690E32A82D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BD936-5E6E-4F8C-A36E-7D5274EF3E4E}" type="datetimeFigureOut">
              <a:rPr lang="en-ID" smtClean="0"/>
              <a:t>11/10/2025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5768388-15DD-4996-92C5-7AFCAABC44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4172C75-5A36-4B72-88BE-6231373922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752E6-DFC0-4BDA-9592-C3684349AE48}" type="slidenum">
              <a:rPr lang="en-ID" smtClean="0"/>
              <a:t>‹Nr.›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01281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139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8DA88E8B-1D39-4CA9-8928-B589F2743384}"/>
              </a:ext>
            </a:extLst>
          </p:cNvPr>
          <p:cNvSpPr/>
          <p:nvPr userDrawn="1"/>
        </p:nvSpPr>
        <p:spPr>
          <a:xfrm>
            <a:off x="-1" y="1009650"/>
            <a:ext cx="6553201" cy="5848350"/>
          </a:xfrm>
          <a:custGeom>
            <a:avLst/>
            <a:gdLst>
              <a:gd name="connsiteX0" fmla="*/ 2468068 w 7178428"/>
              <a:gd name="connsiteY0" fmla="*/ 0 h 6447427"/>
              <a:gd name="connsiteX1" fmla="*/ 3338086 w 7178428"/>
              <a:gd name="connsiteY1" fmla="*/ 360373 h 6447427"/>
              <a:gd name="connsiteX2" fmla="*/ 6818055 w 7178428"/>
              <a:gd name="connsiteY2" fmla="*/ 3840342 h 6447427"/>
              <a:gd name="connsiteX3" fmla="*/ 6818055 w 7178428"/>
              <a:gd name="connsiteY3" fmla="*/ 5580379 h 6447427"/>
              <a:gd name="connsiteX4" fmla="*/ 5951007 w 7178428"/>
              <a:gd name="connsiteY4" fmla="*/ 6447427 h 6447427"/>
              <a:gd name="connsiteX5" fmla="*/ 0 w 7178428"/>
              <a:gd name="connsiteY5" fmla="*/ 6447427 h 6447427"/>
              <a:gd name="connsiteX6" fmla="*/ 0 w 7178428"/>
              <a:gd name="connsiteY6" fmla="*/ 1958422 h 6447427"/>
              <a:gd name="connsiteX7" fmla="*/ 1598049 w 7178428"/>
              <a:gd name="connsiteY7" fmla="*/ 360373 h 6447427"/>
              <a:gd name="connsiteX8" fmla="*/ 2468068 w 7178428"/>
              <a:gd name="connsiteY8" fmla="*/ 0 h 644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78428" h="6447427">
                <a:moveTo>
                  <a:pt x="2468068" y="0"/>
                </a:moveTo>
                <a:cubicBezTo>
                  <a:pt x="2782953" y="0"/>
                  <a:pt x="3097837" y="120124"/>
                  <a:pt x="3338086" y="360373"/>
                </a:cubicBezTo>
                <a:lnTo>
                  <a:pt x="6818055" y="3840342"/>
                </a:lnTo>
                <a:cubicBezTo>
                  <a:pt x="7298553" y="4320840"/>
                  <a:pt x="7298553" y="5099881"/>
                  <a:pt x="6818055" y="5580379"/>
                </a:cubicBezTo>
                <a:lnTo>
                  <a:pt x="5951007" y="6447427"/>
                </a:lnTo>
                <a:lnTo>
                  <a:pt x="0" y="6447427"/>
                </a:lnTo>
                <a:lnTo>
                  <a:pt x="0" y="1958422"/>
                </a:lnTo>
                <a:lnTo>
                  <a:pt x="1598049" y="360373"/>
                </a:lnTo>
                <a:cubicBezTo>
                  <a:pt x="1838298" y="120124"/>
                  <a:pt x="2153183" y="0"/>
                  <a:pt x="2468068" y="0"/>
                </a:cubicBezTo>
                <a:close/>
              </a:path>
            </a:pathLst>
          </a:custGeom>
          <a:solidFill>
            <a:srgbClr val="58B33D"/>
          </a:solidFill>
          <a:ln>
            <a:noFill/>
          </a:ln>
          <a:effectLst>
            <a:outerShdw blurRad="431800" dist="190500" dir="2520000" algn="tl" rotWithShape="0">
              <a:srgbClr val="58B33D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D"/>
          </a:p>
        </p:txBody>
      </p:sp>
      <p:sp>
        <p:nvSpPr>
          <p:cNvPr id="6" name="Picture Placeholder 15">
            <a:extLst>
              <a:ext uri="{FF2B5EF4-FFF2-40B4-BE49-F238E27FC236}">
                <a16:creationId xmlns:a16="http://schemas.microsoft.com/office/drawing/2014/main" xmlns="" id="{5100A737-CCBF-42CF-B5BD-530E50F813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217688"/>
            <a:ext cx="6371305" cy="5640312"/>
          </a:xfrm>
          <a:custGeom>
            <a:avLst/>
            <a:gdLst>
              <a:gd name="connsiteX0" fmla="*/ 2468064 w 6371305"/>
              <a:gd name="connsiteY0" fmla="*/ 0 h 5640312"/>
              <a:gd name="connsiteX1" fmla="*/ 3189006 w 6371305"/>
              <a:gd name="connsiteY1" fmla="*/ 298625 h 5640312"/>
              <a:gd name="connsiteX2" fmla="*/ 6072681 w 6371305"/>
              <a:gd name="connsiteY2" fmla="*/ 3182303 h 5640312"/>
              <a:gd name="connsiteX3" fmla="*/ 6072681 w 6371305"/>
              <a:gd name="connsiteY3" fmla="*/ 4624185 h 5640312"/>
              <a:gd name="connsiteX4" fmla="*/ 5056554 w 6371305"/>
              <a:gd name="connsiteY4" fmla="*/ 5640312 h 5640312"/>
              <a:gd name="connsiteX5" fmla="*/ 0 w 6371305"/>
              <a:gd name="connsiteY5" fmla="*/ 5640312 h 5640312"/>
              <a:gd name="connsiteX6" fmla="*/ 0 w 6371305"/>
              <a:gd name="connsiteY6" fmla="*/ 2045749 h 5640312"/>
              <a:gd name="connsiteX7" fmla="*/ 1747124 w 6371305"/>
              <a:gd name="connsiteY7" fmla="*/ 298625 h 5640312"/>
              <a:gd name="connsiteX8" fmla="*/ 2468064 w 6371305"/>
              <a:gd name="connsiteY8" fmla="*/ 0 h 564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71305" h="5640312">
                <a:moveTo>
                  <a:pt x="2468064" y="0"/>
                </a:moveTo>
                <a:cubicBezTo>
                  <a:pt x="2728994" y="0"/>
                  <a:pt x="2989922" y="99544"/>
                  <a:pt x="3189006" y="298625"/>
                </a:cubicBezTo>
                <a:lnTo>
                  <a:pt x="6072681" y="3182303"/>
                </a:lnTo>
                <a:cubicBezTo>
                  <a:pt x="6470847" y="3580466"/>
                  <a:pt x="6470847" y="4226019"/>
                  <a:pt x="6072681" y="4624185"/>
                </a:cubicBezTo>
                <a:lnTo>
                  <a:pt x="5056554" y="5640312"/>
                </a:lnTo>
                <a:lnTo>
                  <a:pt x="0" y="5640312"/>
                </a:lnTo>
                <a:lnTo>
                  <a:pt x="0" y="2045749"/>
                </a:lnTo>
                <a:lnTo>
                  <a:pt x="1747124" y="298625"/>
                </a:lnTo>
                <a:cubicBezTo>
                  <a:pt x="1946205" y="99544"/>
                  <a:pt x="2207136" y="0"/>
                  <a:pt x="246806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A518131-4A20-4762-96DB-717EF4272F07}"/>
              </a:ext>
            </a:extLst>
          </p:cNvPr>
          <p:cNvSpPr/>
          <p:nvPr userDrawn="1"/>
        </p:nvSpPr>
        <p:spPr>
          <a:xfrm flipV="1">
            <a:off x="9182100" y="-1"/>
            <a:ext cx="3009901" cy="2653051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33958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xmlns="" id="{B357A513-336A-4585-B922-0467AE3A31FB}"/>
              </a:ext>
            </a:extLst>
          </p:cNvPr>
          <p:cNvSpPr/>
          <p:nvPr userDrawn="1"/>
        </p:nvSpPr>
        <p:spPr>
          <a:xfrm rot="2700000">
            <a:off x="8137692" y="2244211"/>
            <a:ext cx="2735340" cy="27353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57200" dist="76200" dir="5400000" sx="94000" sy="94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11B2971-D8B1-4D1B-B8A1-B02983B1373E}"/>
              </a:ext>
            </a:extLst>
          </p:cNvPr>
          <p:cNvSpPr/>
          <p:nvPr userDrawn="1"/>
        </p:nvSpPr>
        <p:spPr>
          <a:xfrm rot="2700000">
            <a:off x="1267253" y="2244210"/>
            <a:ext cx="2735340" cy="27353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57200" dist="76200" dir="5400000" sx="94000" sy="94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48E08D66-8AEC-4084-B17F-5D9263F73231}"/>
              </a:ext>
            </a:extLst>
          </p:cNvPr>
          <p:cNvSpPr/>
          <p:nvPr userDrawn="1"/>
        </p:nvSpPr>
        <p:spPr>
          <a:xfrm rot="2700000">
            <a:off x="4396199" y="1937937"/>
            <a:ext cx="3347886" cy="3347886"/>
          </a:xfrm>
          <a:prstGeom prst="ellipse">
            <a:avLst/>
          </a:prstGeom>
          <a:solidFill>
            <a:srgbClr val="58B33D">
              <a:alpha val="50000"/>
            </a:srgbClr>
          </a:solidFill>
          <a:ln>
            <a:noFill/>
          </a:ln>
          <a:effectLst>
            <a:outerShdw blurRad="431800" dist="190500" dir="2520000" algn="tl" rotWithShape="0">
              <a:srgbClr val="58B33D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xmlns="" id="{4ED88C74-EBD0-48DF-B0E5-AA17025893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1160" y="2518118"/>
            <a:ext cx="2187526" cy="2187524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xmlns="" id="{C7EC2D11-029A-4D4B-A109-82DAE720EF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23867" y="2165605"/>
            <a:ext cx="2892549" cy="289254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xmlns="" id="{A6D7F2D7-799C-4445-87F1-F5179623EB3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11598" y="2518118"/>
            <a:ext cx="2187526" cy="2187524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8C52366-29AD-4C4C-9F3D-1367939B7D93}"/>
              </a:ext>
            </a:extLst>
          </p:cNvPr>
          <p:cNvSpPr/>
          <p:nvPr userDrawn="1"/>
        </p:nvSpPr>
        <p:spPr>
          <a:xfrm flipV="1">
            <a:off x="10599124" y="-1"/>
            <a:ext cx="1592877" cy="131194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0E58E61-20EE-496F-90C3-113BC1ADE76D}"/>
              </a:ext>
            </a:extLst>
          </p:cNvPr>
          <p:cNvSpPr/>
          <p:nvPr userDrawn="1"/>
        </p:nvSpPr>
        <p:spPr>
          <a:xfrm flipH="1">
            <a:off x="0" y="5546058"/>
            <a:ext cx="1541160" cy="1311942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31155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5851C54-0F06-47CC-85BE-F0F64A00BD3F}"/>
              </a:ext>
            </a:extLst>
          </p:cNvPr>
          <p:cNvSpPr/>
          <p:nvPr userDrawn="1"/>
        </p:nvSpPr>
        <p:spPr>
          <a:xfrm flipV="1">
            <a:off x="10115550" y="-1"/>
            <a:ext cx="2076451" cy="1650666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32B5A763-9D12-4D29-8B57-504A91DFEF7D}"/>
              </a:ext>
            </a:extLst>
          </p:cNvPr>
          <p:cNvSpPr/>
          <p:nvPr userDrawn="1"/>
        </p:nvSpPr>
        <p:spPr>
          <a:xfrm rot="2700000">
            <a:off x="4899691" y="1813731"/>
            <a:ext cx="2392618" cy="23926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57200" dist="76200" dir="5400000" sx="94000" sy="94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D">
              <a:latin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D91E5662-785A-4939-8E88-339CBB3CA001}"/>
              </a:ext>
            </a:extLst>
          </p:cNvPr>
          <p:cNvSpPr/>
          <p:nvPr userDrawn="1"/>
        </p:nvSpPr>
        <p:spPr>
          <a:xfrm rot="2700000">
            <a:off x="2084069" y="3010039"/>
            <a:ext cx="1838804" cy="183880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57200" dist="76200" dir="5400000" sx="94000" sy="94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B0977B9B-5584-44B1-8EDC-521998745E90}"/>
              </a:ext>
            </a:extLst>
          </p:cNvPr>
          <p:cNvSpPr/>
          <p:nvPr userDrawn="1"/>
        </p:nvSpPr>
        <p:spPr>
          <a:xfrm rot="2700000">
            <a:off x="8269127" y="3010039"/>
            <a:ext cx="1838804" cy="183880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57200" dist="76200" dir="5400000" sx="94000" sy="94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4B111239-70B4-4AA9-9387-4EC583DAC6B7}"/>
              </a:ext>
            </a:extLst>
          </p:cNvPr>
          <p:cNvSpPr/>
          <p:nvPr userDrawn="1"/>
        </p:nvSpPr>
        <p:spPr>
          <a:xfrm rot="2700000">
            <a:off x="10204523" y="4909026"/>
            <a:ext cx="1167197" cy="116719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57200" dist="76200" dir="5400000" sx="94000" sy="94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8289ED16-6FA0-40B2-8C1C-35880BC2CE02}"/>
              </a:ext>
            </a:extLst>
          </p:cNvPr>
          <p:cNvSpPr/>
          <p:nvPr userDrawn="1"/>
        </p:nvSpPr>
        <p:spPr>
          <a:xfrm rot="2700000">
            <a:off x="761027" y="4909025"/>
            <a:ext cx="1167197" cy="116719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57200" dist="76200" dir="5400000" sx="94000" sy="94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Arial" panose="020B0604020202020204" pitchFamily="34" charset="0"/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8EFE33AD-D015-4860-B24F-0BBF69BE57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10144" y="2024184"/>
            <a:ext cx="1971712" cy="1971712"/>
          </a:xfrm>
          <a:custGeom>
            <a:avLst/>
            <a:gdLst>
              <a:gd name="connsiteX0" fmla="*/ 985856 w 1971712"/>
              <a:gd name="connsiteY0" fmla="*/ 0 h 1971712"/>
              <a:gd name="connsiteX1" fmla="*/ 1971712 w 1971712"/>
              <a:gd name="connsiteY1" fmla="*/ 985856 h 1971712"/>
              <a:gd name="connsiteX2" fmla="*/ 985856 w 1971712"/>
              <a:gd name="connsiteY2" fmla="*/ 1971712 h 1971712"/>
              <a:gd name="connsiteX3" fmla="*/ 0 w 1971712"/>
              <a:gd name="connsiteY3" fmla="*/ 985856 h 1971712"/>
              <a:gd name="connsiteX4" fmla="*/ 985856 w 1971712"/>
              <a:gd name="connsiteY4" fmla="*/ 0 h 1971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1712" h="1971712">
                <a:moveTo>
                  <a:pt x="985856" y="0"/>
                </a:moveTo>
                <a:cubicBezTo>
                  <a:pt x="1530329" y="0"/>
                  <a:pt x="1971712" y="441383"/>
                  <a:pt x="1971712" y="985856"/>
                </a:cubicBezTo>
                <a:cubicBezTo>
                  <a:pt x="1971712" y="1530329"/>
                  <a:pt x="1530329" y="1971712"/>
                  <a:pt x="985856" y="1971712"/>
                </a:cubicBezTo>
                <a:cubicBezTo>
                  <a:pt x="441383" y="1971712"/>
                  <a:pt x="0" y="1530329"/>
                  <a:pt x="0" y="985856"/>
                </a:cubicBezTo>
                <a:cubicBezTo>
                  <a:pt x="0" y="441383"/>
                  <a:pt x="441383" y="0"/>
                  <a:pt x="985856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83CE6371-0798-4B29-99DA-FD75936777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68200" y="3194171"/>
            <a:ext cx="1470542" cy="1470540"/>
          </a:xfrm>
          <a:custGeom>
            <a:avLst/>
            <a:gdLst>
              <a:gd name="connsiteX0" fmla="*/ 735271 w 1470542"/>
              <a:gd name="connsiteY0" fmla="*/ 0 h 1470540"/>
              <a:gd name="connsiteX1" fmla="*/ 1470542 w 1470542"/>
              <a:gd name="connsiteY1" fmla="*/ 735270 h 1470540"/>
              <a:gd name="connsiteX2" fmla="*/ 735271 w 1470542"/>
              <a:gd name="connsiteY2" fmla="*/ 1470540 h 1470540"/>
              <a:gd name="connsiteX3" fmla="*/ 0 w 1470542"/>
              <a:gd name="connsiteY3" fmla="*/ 735270 h 1470540"/>
              <a:gd name="connsiteX4" fmla="*/ 735271 w 1470542"/>
              <a:gd name="connsiteY4" fmla="*/ 0 h 147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0542" h="1470540">
                <a:moveTo>
                  <a:pt x="735271" y="0"/>
                </a:moveTo>
                <a:cubicBezTo>
                  <a:pt x="1141350" y="0"/>
                  <a:pt x="1470542" y="329192"/>
                  <a:pt x="1470542" y="735270"/>
                </a:cubicBezTo>
                <a:cubicBezTo>
                  <a:pt x="1470542" y="1141348"/>
                  <a:pt x="1141350" y="1470540"/>
                  <a:pt x="735271" y="1470540"/>
                </a:cubicBezTo>
                <a:cubicBezTo>
                  <a:pt x="329192" y="1470540"/>
                  <a:pt x="0" y="1141348"/>
                  <a:pt x="0" y="735270"/>
                </a:cubicBezTo>
                <a:cubicBezTo>
                  <a:pt x="0" y="329192"/>
                  <a:pt x="329192" y="0"/>
                  <a:pt x="73527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1194AC48-1E62-4134-BB62-7719408122C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53258" y="3194171"/>
            <a:ext cx="1470542" cy="1470112"/>
          </a:xfrm>
          <a:custGeom>
            <a:avLst/>
            <a:gdLst>
              <a:gd name="connsiteX0" fmla="*/ 735271 w 1470542"/>
              <a:gd name="connsiteY0" fmla="*/ 0 h 1470112"/>
              <a:gd name="connsiteX1" fmla="*/ 1470542 w 1470542"/>
              <a:gd name="connsiteY1" fmla="*/ 735270 h 1470112"/>
              <a:gd name="connsiteX2" fmla="*/ 1021472 w 1470542"/>
              <a:gd name="connsiteY2" fmla="*/ 1412759 h 1470112"/>
              <a:gd name="connsiteX3" fmla="*/ 890938 w 1470542"/>
              <a:gd name="connsiteY3" fmla="*/ 1453279 h 1470112"/>
              <a:gd name="connsiteX4" fmla="*/ 807271 w 1470542"/>
              <a:gd name="connsiteY4" fmla="*/ 1466048 h 1470112"/>
              <a:gd name="connsiteX5" fmla="*/ 726789 w 1470542"/>
              <a:gd name="connsiteY5" fmla="*/ 1470112 h 1470112"/>
              <a:gd name="connsiteX6" fmla="*/ 660094 w 1470542"/>
              <a:gd name="connsiteY6" fmla="*/ 1466744 h 1470112"/>
              <a:gd name="connsiteX7" fmla="*/ 0 w 1470542"/>
              <a:gd name="connsiteY7" fmla="*/ 735270 h 1470112"/>
              <a:gd name="connsiteX8" fmla="*/ 735271 w 1470542"/>
              <a:gd name="connsiteY8" fmla="*/ 0 h 147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0542" h="1470112">
                <a:moveTo>
                  <a:pt x="735271" y="0"/>
                </a:moveTo>
                <a:cubicBezTo>
                  <a:pt x="1141350" y="0"/>
                  <a:pt x="1470542" y="329192"/>
                  <a:pt x="1470542" y="735270"/>
                </a:cubicBezTo>
                <a:cubicBezTo>
                  <a:pt x="1470542" y="1039829"/>
                  <a:pt x="1285371" y="1301139"/>
                  <a:pt x="1021472" y="1412759"/>
                </a:cubicBezTo>
                <a:lnTo>
                  <a:pt x="890938" y="1453279"/>
                </a:lnTo>
                <a:lnTo>
                  <a:pt x="807271" y="1466048"/>
                </a:lnTo>
                <a:lnTo>
                  <a:pt x="726789" y="1470112"/>
                </a:lnTo>
                <a:lnTo>
                  <a:pt x="660094" y="1466744"/>
                </a:lnTo>
                <a:cubicBezTo>
                  <a:pt x="289329" y="1429091"/>
                  <a:pt x="0" y="1115968"/>
                  <a:pt x="0" y="735270"/>
                </a:cubicBezTo>
                <a:cubicBezTo>
                  <a:pt x="0" y="329192"/>
                  <a:pt x="329192" y="0"/>
                  <a:pt x="73527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xmlns="" id="{C8A9CEF9-2561-4CCA-80A6-06773C28BC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7906" y="5025904"/>
            <a:ext cx="933440" cy="933438"/>
          </a:xfrm>
          <a:custGeom>
            <a:avLst/>
            <a:gdLst>
              <a:gd name="connsiteX0" fmla="*/ 466720 w 933440"/>
              <a:gd name="connsiteY0" fmla="*/ 0 h 933438"/>
              <a:gd name="connsiteX1" fmla="*/ 933440 w 933440"/>
              <a:gd name="connsiteY1" fmla="*/ 466719 h 933438"/>
              <a:gd name="connsiteX2" fmla="*/ 466720 w 933440"/>
              <a:gd name="connsiteY2" fmla="*/ 933438 h 933438"/>
              <a:gd name="connsiteX3" fmla="*/ 0 w 933440"/>
              <a:gd name="connsiteY3" fmla="*/ 466719 h 933438"/>
              <a:gd name="connsiteX4" fmla="*/ 466720 w 933440"/>
              <a:gd name="connsiteY4" fmla="*/ 0 h 93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3440" h="933438">
                <a:moveTo>
                  <a:pt x="466720" y="0"/>
                </a:moveTo>
                <a:cubicBezTo>
                  <a:pt x="724482" y="0"/>
                  <a:pt x="933440" y="208957"/>
                  <a:pt x="933440" y="466719"/>
                </a:cubicBezTo>
                <a:cubicBezTo>
                  <a:pt x="933440" y="724481"/>
                  <a:pt x="724482" y="933438"/>
                  <a:pt x="466720" y="933438"/>
                </a:cubicBezTo>
                <a:cubicBezTo>
                  <a:pt x="208958" y="933438"/>
                  <a:pt x="0" y="724481"/>
                  <a:pt x="0" y="466719"/>
                </a:cubicBezTo>
                <a:cubicBezTo>
                  <a:pt x="0" y="208957"/>
                  <a:pt x="208958" y="0"/>
                  <a:pt x="46672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xmlns="" id="{53E2CC1F-AC5E-4967-9C89-3669AB6589C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321402" y="5025905"/>
            <a:ext cx="933440" cy="933438"/>
          </a:xfrm>
          <a:custGeom>
            <a:avLst/>
            <a:gdLst>
              <a:gd name="connsiteX0" fmla="*/ 466720 w 933440"/>
              <a:gd name="connsiteY0" fmla="*/ 0 h 933438"/>
              <a:gd name="connsiteX1" fmla="*/ 933440 w 933440"/>
              <a:gd name="connsiteY1" fmla="*/ 466719 h 933438"/>
              <a:gd name="connsiteX2" fmla="*/ 466720 w 933440"/>
              <a:gd name="connsiteY2" fmla="*/ 933438 h 933438"/>
              <a:gd name="connsiteX3" fmla="*/ 0 w 933440"/>
              <a:gd name="connsiteY3" fmla="*/ 466719 h 933438"/>
              <a:gd name="connsiteX4" fmla="*/ 466720 w 933440"/>
              <a:gd name="connsiteY4" fmla="*/ 0 h 93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3440" h="933438">
                <a:moveTo>
                  <a:pt x="466720" y="0"/>
                </a:moveTo>
                <a:cubicBezTo>
                  <a:pt x="724482" y="0"/>
                  <a:pt x="933440" y="208957"/>
                  <a:pt x="933440" y="466719"/>
                </a:cubicBezTo>
                <a:cubicBezTo>
                  <a:pt x="933440" y="724481"/>
                  <a:pt x="724482" y="933438"/>
                  <a:pt x="466720" y="933438"/>
                </a:cubicBezTo>
                <a:cubicBezTo>
                  <a:pt x="208958" y="933438"/>
                  <a:pt x="0" y="724481"/>
                  <a:pt x="0" y="466719"/>
                </a:cubicBezTo>
                <a:cubicBezTo>
                  <a:pt x="0" y="208957"/>
                  <a:pt x="208958" y="0"/>
                  <a:pt x="46672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80062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A89CBEC-A628-4DFD-A616-68197C25DBF7}"/>
              </a:ext>
            </a:extLst>
          </p:cNvPr>
          <p:cNvSpPr/>
          <p:nvPr userDrawn="1"/>
        </p:nvSpPr>
        <p:spPr>
          <a:xfrm>
            <a:off x="0" y="6030979"/>
            <a:ext cx="12192000" cy="827021"/>
          </a:xfrm>
          <a:prstGeom prst="rect">
            <a:avLst/>
          </a:prstGeom>
          <a:solidFill>
            <a:srgbClr val="70A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xmlns="" id="{7351A48B-F315-44BB-8319-614C392A0F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" y="1887701"/>
            <a:ext cx="2038350" cy="2101850"/>
          </a:xfrm>
          <a:custGeom>
            <a:avLst/>
            <a:gdLst>
              <a:gd name="connsiteX0" fmla="*/ 86854 w 2038350"/>
              <a:gd name="connsiteY0" fmla="*/ 0 h 2101850"/>
              <a:gd name="connsiteX1" fmla="*/ 1951496 w 2038350"/>
              <a:gd name="connsiteY1" fmla="*/ 0 h 2101850"/>
              <a:gd name="connsiteX2" fmla="*/ 2038350 w 2038350"/>
              <a:gd name="connsiteY2" fmla="*/ 86854 h 2101850"/>
              <a:gd name="connsiteX3" fmla="*/ 2038350 w 2038350"/>
              <a:gd name="connsiteY3" fmla="*/ 2014996 h 2101850"/>
              <a:gd name="connsiteX4" fmla="*/ 1951496 w 2038350"/>
              <a:gd name="connsiteY4" fmla="*/ 2101850 h 2101850"/>
              <a:gd name="connsiteX5" fmla="*/ 86854 w 2038350"/>
              <a:gd name="connsiteY5" fmla="*/ 2101850 h 2101850"/>
              <a:gd name="connsiteX6" fmla="*/ 0 w 2038350"/>
              <a:gd name="connsiteY6" fmla="*/ 2014996 h 2101850"/>
              <a:gd name="connsiteX7" fmla="*/ 0 w 2038350"/>
              <a:gd name="connsiteY7" fmla="*/ 86854 h 2101850"/>
              <a:gd name="connsiteX8" fmla="*/ 86854 w 2038350"/>
              <a:gd name="connsiteY8" fmla="*/ 0 h 210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8350" h="2101850">
                <a:moveTo>
                  <a:pt x="86854" y="0"/>
                </a:moveTo>
                <a:lnTo>
                  <a:pt x="1951496" y="0"/>
                </a:lnTo>
                <a:cubicBezTo>
                  <a:pt x="1999464" y="0"/>
                  <a:pt x="2038350" y="38886"/>
                  <a:pt x="2038350" y="86854"/>
                </a:cubicBezTo>
                <a:lnTo>
                  <a:pt x="2038350" y="2014996"/>
                </a:lnTo>
                <a:cubicBezTo>
                  <a:pt x="2038350" y="2062964"/>
                  <a:pt x="1999464" y="2101850"/>
                  <a:pt x="1951496" y="2101850"/>
                </a:cubicBezTo>
                <a:lnTo>
                  <a:pt x="86854" y="2101850"/>
                </a:lnTo>
                <a:cubicBezTo>
                  <a:pt x="38886" y="2101850"/>
                  <a:pt x="0" y="2062964"/>
                  <a:pt x="0" y="2014996"/>
                </a:cubicBezTo>
                <a:lnTo>
                  <a:pt x="0" y="86854"/>
                </a:lnTo>
                <a:cubicBezTo>
                  <a:pt x="0" y="38886"/>
                  <a:pt x="38886" y="0"/>
                  <a:pt x="8685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xmlns="" id="{EFB65D8A-FAE7-4038-A34A-D8B5A772FC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76825" y="1887701"/>
            <a:ext cx="2038350" cy="2101849"/>
          </a:xfrm>
          <a:custGeom>
            <a:avLst/>
            <a:gdLst>
              <a:gd name="connsiteX0" fmla="*/ 86854 w 2038350"/>
              <a:gd name="connsiteY0" fmla="*/ 0 h 2101849"/>
              <a:gd name="connsiteX1" fmla="*/ 1951496 w 2038350"/>
              <a:gd name="connsiteY1" fmla="*/ 0 h 2101849"/>
              <a:gd name="connsiteX2" fmla="*/ 2038350 w 2038350"/>
              <a:gd name="connsiteY2" fmla="*/ 86854 h 2101849"/>
              <a:gd name="connsiteX3" fmla="*/ 2038350 w 2038350"/>
              <a:gd name="connsiteY3" fmla="*/ 2014995 h 2101849"/>
              <a:gd name="connsiteX4" fmla="*/ 1951496 w 2038350"/>
              <a:gd name="connsiteY4" fmla="*/ 2101849 h 2101849"/>
              <a:gd name="connsiteX5" fmla="*/ 86854 w 2038350"/>
              <a:gd name="connsiteY5" fmla="*/ 2101849 h 2101849"/>
              <a:gd name="connsiteX6" fmla="*/ 0 w 2038350"/>
              <a:gd name="connsiteY6" fmla="*/ 2014995 h 2101849"/>
              <a:gd name="connsiteX7" fmla="*/ 0 w 2038350"/>
              <a:gd name="connsiteY7" fmla="*/ 86854 h 2101849"/>
              <a:gd name="connsiteX8" fmla="*/ 86854 w 2038350"/>
              <a:gd name="connsiteY8" fmla="*/ 0 h 2101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8350" h="2101849">
                <a:moveTo>
                  <a:pt x="86854" y="0"/>
                </a:moveTo>
                <a:lnTo>
                  <a:pt x="1951496" y="0"/>
                </a:lnTo>
                <a:cubicBezTo>
                  <a:pt x="1999464" y="0"/>
                  <a:pt x="2038350" y="38886"/>
                  <a:pt x="2038350" y="86854"/>
                </a:cubicBezTo>
                <a:lnTo>
                  <a:pt x="2038350" y="2014995"/>
                </a:lnTo>
                <a:cubicBezTo>
                  <a:pt x="2038350" y="2062963"/>
                  <a:pt x="1999464" y="2101849"/>
                  <a:pt x="1951496" y="2101849"/>
                </a:cubicBezTo>
                <a:lnTo>
                  <a:pt x="86854" y="2101849"/>
                </a:lnTo>
                <a:cubicBezTo>
                  <a:pt x="38886" y="2101849"/>
                  <a:pt x="0" y="2062963"/>
                  <a:pt x="0" y="2014995"/>
                </a:cubicBezTo>
                <a:lnTo>
                  <a:pt x="0" y="86854"/>
                </a:lnTo>
                <a:cubicBezTo>
                  <a:pt x="0" y="38886"/>
                  <a:pt x="38886" y="0"/>
                  <a:pt x="8685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xmlns="" id="{B7EECFAB-FF68-44E2-B554-FFF192D8C6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67850" y="1887699"/>
            <a:ext cx="2038350" cy="2101849"/>
          </a:xfrm>
          <a:custGeom>
            <a:avLst/>
            <a:gdLst>
              <a:gd name="connsiteX0" fmla="*/ 86854 w 2038350"/>
              <a:gd name="connsiteY0" fmla="*/ 0 h 2101849"/>
              <a:gd name="connsiteX1" fmla="*/ 1951496 w 2038350"/>
              <a:gd name="connsiteY1" fmla="*/ 0 h 2101849"/>
              <a:gd name="connsiteX2" fmla="*/ 2038350 w 2038350"/>
              <a:gd name="connsiteY2" fmla="*/ 86854 h 2101849"/>
              <a:gd name="connsiteX3" fmla="*/ 2038350 w 2038350"/>
              <a:gd name="connsiteY3" fmla="*/ 2014995 h 2101849"/>
              <a:gd name="connsiteX4" fmla="*/ 1951496 w 2038350"/>
              <a:gd name="connsiteY4" fmla="*/ 2101849 h 2101849"/>
              <a:gd name="connsiteX5" fmla="*/ 86854 w 2038350"/>
              <a:gd name="connsiteY5" fmla="*/ 2101849 h 2101849"/>
              <a:gd name="connsiteX6" fmla="*/ 0 w 2038350"/>
              <a:gd name="connsiteY6" fmla="*/ 2014995 h 2101849"/>
              <a:gd name="connsiteX7" fmla="*/ 0 w 2038350"/>
              <a:gd name="connsiteY7" fmla="*/ 86854 h 2101849"/>
              <a:gd name="connsiteX8" fmla="*/ 86854 w 2038350"/>
              <a:gd name="connsiteY8" fmla="*/ 0 h 2101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8350" h="2101849">
                <a:moveTo>
                  <a:pt x="86854" y="0"/>
                </a:moveTo>
                <a:lnTo>
                  <a:pt x="1951496" y="0"/>
                </a:lnTo>
                <a:cubicBezTo>
                  <a:pt x="1999464" y="0"/>
                  <a:pt x="2038350" y="38886"/>
                  <a:pt x="2038350" y="86854"/>
                </a:cubicBezTo>
                <a:lnTo>
                  <a:pt x="2038350" y="2014995"/>
                </a:lnTo>
                <a:cubicBezTo>
                  <a:pt x="2038350" y="2062963"/>
                  <a:pt x="1999464" y="2101849"/>
                  <a:pt x="1951496" y="2101849"/>
                </a:cubicBezTo>
                <a:lnTo>
                  <a:pt x="86854" y="2101849"/>
                </a:lnTo>
                <a:cubicBezTo>
                  <a:pt x="38886" y="2101849"/>
                  <a:pt x="0" y="2062963"/>
                  <a:pt x="0" y="2014995"/>
                </a:cubicBezTo>
                <a:lnTo>
                  <a:pt x="0" y="86854"/>
                </a:lnTo>
                <a:cubicBezTo>
                  <a:pt x="0" y="38886"/>
                  <a:pt x="38886" y="0"/>
                  <a:pt x="8685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xmlns="" id="{A8916689-196A-4017-B2EA-6399AA58B7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67576" y="4192751"/>
            <a:ext cx="2038349" cy="2101849"/>
          </a:xfrm>
          <a:custGeom>
            <a:avLst/>
            <a:gdLst>
              <a:gd name="connsiteX0" fmla="*/ 86854 w 2038349"/>
              <a:gd name="connsiteY0" fmla="*/ 0 h 2101849"/>
              <a:gd name="connsiteX1" fmla="*/ 1951495 w 2038349"/>
              <a:gd name="connsiteY1" fmla="*/ 0 h 2101849"/>
              <a:gd name="connsiteX2" fmla="*/ 2038349 w 2038349"/>
              <a:gd name="connsiteY2" fmla="*/ 86854 h 2101849"/>
              <a:gd name="connsiteX3" fmla="*/ 2038349 w 2038349"/>
              <a:gd name="connsiteY3" fmla="*/ 2014995 h 2101849"/>
              <a:gd name="connsiteX4" fmla="*/ 1951495 w 2038349"/>
              <a:gd name="connsiteY4" fmla="*/ 2101849 h 2101849"/>
              <a:gd name="connsiteX5" fmla="*/ 86853 w 2038349"/>
              <a:gd name="connsiteY5" fmla="*/ 2101849 h 2101849"/>
              <a:gd name="connsiteX6" fmla="*/ 53046 w 2038349"/>
              <a:gd name="connsiteY6" fmla="*/ 2095024 h 2101849"/>
              <a:gd name="connsiteX7" fmla="*/ 25439 w 2038349"/>
              <a:gd name="connsiteY7" fmla="*/ 2076411 h 2101849"/>
              <a:gd name="connsiteX8" fmla="*/ 6826 w 2038349"/>
              <a:gd name="connsiteY8" fmla="*/ 2048804 h 2101849"/>
              <a:gd name="connsiteX9" fmla="*/ 0 w 2038349"/>
              <a:gd name="connsiteY9" fmla="*/ 2014996 h 2101849"/>
              <a:gd name="connsiteX10" fmla="*/ 0 w 2038349"/>
              <a:gd name="connsiteY10" fmla="*/ 86854 h 2101849"/>
              <a:gd name="connsiteX11" fmla="*/ 86854 w 2038349"/>
              <a:gd name="connsiteY11" fmla="*/ 0 h 2101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8349" h="2101849">
                <a:moveTo>
                  <a:pt x="86854" y="0"/>
                </a:moveTo>
                <a:lnTo>
                  <a:pt x="1951495" y="0"/>
                </a:lnTo>
                <a:cubicBezTo>
                  <a:pt x="1999463" y="0"/>
                  <a:pt x="2038349" y="38886"/>
                  <a:pt x="2038349" y="86854"/>
                </a:cubicBezTo>
                <a:lnTo>
                  <a:pt x="2038349" y="2014995"/>
                </a:lnTo>
                <a:cubicBezTo>
                  <a:pt x="2038349" y="2062963"/>
                  <a:pt x="1999463" y="2101849"/>
                  <a:pt x="1951495" y="2101849"/>
                </a:cubicBezTo>
                <a:lnTo>
                  <a:pt x="86853" y="2101849"/>
                </a:lnTo>
                <a:cubicBezTo>
                  <a:pt x="74861" y="2101849"/>
                  <a:pt x="63437" y="2099419"/>
                  <a:pt x="53046" y="2095024"/>
                </a:cubicBezTo>
                <a:lnTo>
                  <a:pt x="25439" y="2076411"/>
                </a:lnTo>
                <a:lnTo>
                  <a:pt x="6826" y="2048804"/>
                </a:lnTo>
                <a:cubicBezTo>
                  <a:pt x="2431" y="2038413"/>
                  <a:pt x="0" y="2026988"/>
                  <a:pt x="0" y="2014996"/>
                </a:cubicBezTo>
                <a:lnTo>
                  <a:pt x="0" y="86854"/>
                </a:lnTo>
                <a:cubicBezTo>
                  <a:pt x="0" y="38886"/>
                  <a:pt x="38886" y="0"/>
                  <a:pt x="8685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xmlns="" id="{53816D06-E9A5-4D0D-B39E-4B3C2A2D32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86076" y="4192751"/>
            <a:ext cx="2038349" cy="2101849"/>
          </a:xfrm>
          <a:custGeom>
            <a:avLst/>
            <a:gdLst>
              <a:gd name="connsiteX0" fmla="*/ 86854 w 2038349"/>
              <a:gd name="connsiteY0" fmla="*/ 0 h 2101849"/>
              <a:gd name="connsiteX1" fmla="*/ 1951495 w 2038349"/>
              <a:gd name="connsiteY1" fmla="*/ 0 h 2101849"/>
              <a:gd name="connsiteX2" fmla="*/ 2038349 w 2038349"/>
              <a:gd name="connsiteY2" fmla="*/ 86854 h 2101849"/>
              <a:gd name="connsiteX3" fmla="*/ 2038349 w 2038349"/>
              <a:gd name="connsiteY3" fmla="*/ 2014995 h 2101849"/>
              <a:gd name="connsiteX4" fmla="*/ 1951495 w 2038349"/>
              <a:gd name="connsiteY4" fmla="*/ 2101849 h 2101849"/>
              <a:gd name="connsiteX5" fmla="*/ 86854 w 2038349"/>
              <a:gd name="connsiteY5" fmla="*/ 2101849 h 2101849"/>
              <a:gd name="connsiteX6" fmla="*/ 25439 w 2038349"/>
              <a:gd name="connsiteY6" fmla="*/ 2076410 h 2101849"/>
              <a:gd name="connsiteX7" fmla="*/ 6826 w 2038349"/>
              <a:gd name="connsiteY7" fmla="*/ 2048803 h 2101849"/>
              <a:gd name="connsiteX8" fmla="*/ 3191 w 2038349"/>
              <a:gd name="connsiteY8" fmla="*/ 2030798 h 2101849"/>
              <a:gd name="connsiteX9" fmla="*/ 0 w 2038349"/>
              <a:gd name="connsiteY9" fmla="*/ 2014995 h 2101849"/>
              <a:gd name="connsiteX10" fmla="*/ 0 w 2038349"/>
              <a:gd name="connsiteY10" fmla="*/ 86854 h 2101849"/>
              <a:gd name="connsiteX11" fmla="*/ 86854 w 2038349"/>
              <a:gd name="connsiteY11" fmla="*/ 0 h 2101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8349" h="2101849">
                <a:moveTo>
                  <a:pt x="86854" y="0"/>
                </a:moveTo>
                <a:lnTo>
                  <a:pt x="1951495" y="0"/>
                </a:lnTo>
                <a:cubicBezTo>
                  <a:pt x="1999463" y="0"/>
                  <a:pt x="2038349" y="38886"/>
                  <a:pt x="2038349" y="86854"/>
                </a:cubicBezTo>
                <a:lnTo>
                  <a:pt x="2038349" y="2014995"/>
                </a:lnTo>
                <a:cubicBezTo>
                  <a:pt x="2038349" y="2062963"/>
                  <a:pt x="1999463" y="2101849"/>
                  <a:pt x="1951495" y="2101849"/>
                </a:cubicBezTo>
                <a:lnTo>
                  <a:pt x="86854" y="2101849"/>
                </a:lnTo>
                <a:cubicBezTo>
                  <a:pt x="62870" y="2101849"/>
                  <a:pt x="41157" y="2092128"/>
                  <a:pt x="25439" y="2076410"/>
                </a:cubicBezTo>
                <a:lnTo>
                  <a:pt x="6826" y="2048803"/>
                </a:lnTo>
                <a:lnTo>
                  <a:pt x="3191" y="2030798"/>
                </a:lnTo>
                <a:lnTo>
                  <a:pt x="0" y="2014995"/>
                </a:lnTo>
                <a:lnTo>
                  <a:pt x="0" y="86854"/>
                </a:lnTo>
                <a:cubicBezTo>
                  <a:pt x="0" y="38886"/>
                  <a:pt x="38886" y="0"/>
                  <a:pt x="8685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37564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3719FB6-3419-424C-AF65-15C7A0C26C1E}"/>
              </a:ext>
            </a:extLst>
          </p:cNvPr>
          <p:cNvSpPr/>
          <p:nvPr userDrawn="1"/>
        </p:nvSpPr>
        <p:spPr>
          <a:xfrm>
            <a:off x="0" y="0"/>
            <a:ext cx="3520966" cy="6858000"/>
          </a:xfrm>
          <a:prstGeom prst="rect">
            <a:avLst/>
          </a:prstGeom>
          <a:solidFill>
            <a:srgbClr val="F7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xmlns="" id="{02F13018-9C04-40E9-8536-5DB3A78ABA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0616" y="628650"/>
            <a:ext cx="5600700" cy="5600700"/>
          </a:xfrm>
          <a:custGeom>
            <a:avLst/>
            <a:gdLst>
              <a:gd name="connsiteX0" fmla="*/ 2800350 w 5600700"/>
              <a:gd name="connsiteY0" fmla="*/ 0 h 5600700"/>
              <a:gd name="connsiteX1" fmla="*/ 5600700 w 5600700"/>
              <a:gd name="connsiteY1" fmla="*/ 2800350 h 5600700"/>
              <a:gd name="connsiteX2" fmla="*/ 2800350 w 5600700"/>
              <a:gd name="connsiteY2" fmla="*/ 5600700 h 5600700"/>
              <a:gd name="connsiteX3" fmla="*/ 0 w 5600700"/>
              <a:gd name="connsiteY3" fmla="*/ 2800350 h 5600700"/>
              <a:gd name="connsiteX4" fmla="*/ 2800350 w 5600700"/>
              <a:gd name="connsiteY4" fmla="*/ 0 h 560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0700" h="5600700">
                <a:moveTo>
                  <a:pt x="2800350" y="0"/>
                </a:moveTo>
                <a:cubicBezTo>
                  <a:pt x="4346941" y="0"/>
                  <a:pt x="5600700" y="1253759"/>
                  <a:pt x="5600700" y="2800350"/>
                </a:cubicBezTo>
                <a:cubicBezTo>
                  <a:pt x="5600700" y="4346941"/>
                  <a:pt x="4346941" y="5600700"/>
                  <a:pt x="2800350" y="5600700"/>
                </a:cubicBezTo>
                <a:cubicBezTo>
                  <a:pt x="1253759" y="5600700"/>
                  <a:pt x="0" y="4346941"/>
                  <a:pt x="0" y="2800350"/>
                </a:cubicBezTo>
                <a:cubicBezTo>
                  <a:pt x="0" y="1253759"/>
                  <a:pt x="1253759" y="0"/>
                  <a:pt x="280035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DFD82EA-328C-475A-A462-86C4214F1A9D}"/>
              </a:ext>
            </a:extLst>
          </p:cNvPr>
          <p:cNvSpPr/>
          <p:nvPr userDrawn="1"/>
        </p:nvSpPr>
        <p:spPr>
          <a:xfrm>
            <a:off x="8820151" y="5981700"/>
            <a:ext cx="3371850" cy="876300"/>
          </a:xfrm>
          <a:prstGeom prst="rect">
            <a:avLst/>
          </a:prstGeom>
          <a:solidFill>
            <a:srgbClr val="70AD4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27319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4033B389-1905-47EA-9B30-F1D2A0A33B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4051" y="1224642"/>
            <a:ext cx="4959985" cy="5633358"/>
          </a:xfrm>
          <a:custGeom>
            <a:avLst/>
            <a:gdLst>
              <a:gd name="connsiteX0" fmla="*/ 569009 w 4959985"/>
              <a:gd name="connsiteY0" fmla="*/ 0 h 5633358"/>
              <a:gd name="connsiteX1" fmla="*/ 4390976 w 4959985"/>
              <a:gd name="connsiteY1" fmla="*/ 0 h 5633358"/>
              <a:gd name="connsiteX2" fmla="*/ 4959985 w 4959985"/>
              <a:gd name="connsiteY2" fmla="*/ 569009 h 5633358"/>
              <a:gd name="connsiteX3" fmla="*/ 4959985 w 4959985"/>
              <a:gd name="connsiteY3" fmla="*/ 5633358 h 5633358"/>
              <a:gd name="connsiteX4" fmla="*/ 0 w 4959985"/>
              <a:gd name="connsiteY4" fmla="*/ 5633358 h 5633358"/>
              <a:gd name="connsiteX5" fmla="*/ 0 w 4959985"/>
              <a:gd name="connsiteY5" fmla="*/ 569009 h 5633358"/>
              <a:gd name="connsiteX6" fmla="*/ 569009 w 4959985"/>
              <a:gd name="connsiteY6" fmla="*/ 0 h 5633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985" h="5633358">
                <a:moveTo>
                  <a:pt x="569009" y="0"/>
                </a:moveTo>
                <a:lnTo>
                  <a:pt x="4390976" y="0"/>
                </a:lnTo>
                <a:cubicBezTo>
                  <a:pt x="4705231" y="0"/>
                  <a:pt x="4959985" y="254754"/>
                  <a:pt x="4959985" y="569009"/>
                </a:cubicBezTo>
                <a:lnTo>
                  <a:pt x="4959985" y="5633358"/>
                </a:lnTo>
                <a:lnTo>
                  <a:pt x="0" y="5633358"/>
                </a:lnTo>
                <a:lnTo>
                  <a:pt x="0" y="569009"/>
                </a:lnTo>
                <a:cubicBezTo>
                  <a:pt x="0" y="254754"/>
                  <a:pt x="254754" y="0"/>
                  <a:pt x="569009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6175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17D5A9B-F750-447B-ADF1-5891E2BFF69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7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F1F515FC-3225-4C9F-9673-444E9870D7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20819" y="579783"/>
            <a:ext cx="3750365" cy="5698434"/>
          </a:xfrm>
          <a:custGeom>
            <a:avLst/>
            <a:gdLst>
              <a:gd name="connsiteX0" fmla="*/ 0 w 3750365"/>
              <a:gd name="connsiteY0" fmla="*/ 0 h 5698434"/>
              <a:gd name="connsiteX1" fmla="*/ 3750365 w 3750365"/>
              <a:gd name="connsiteY1" fmla="*/ 0 h 5698434"/>
              <a:gd name="connsiteX2" fmla="*/ 3750365 w 3750365"/>
              <a:gd name="connsiteY2" fmla="*/ 5698434 h 5698434"/>
              <a:gd name="connsiteX3" fmla="*/ 0 w 3750365"/>
              <a:gd name="connsiteY3" fmla="*/ 5698434 h 5698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0365" h="5698434">
                <a:moveTo>
                  <a:pt x="0" y="0"/>
                </a:moveTo>
                <a:lnTo>
                  <a:pt x="3750365" y="0"/>
                </a:lnTo>
                <a:lnTo>
                  <a:pt x="3750365" y="5698434"/>
                </a:lnTo>
                <a:lnTo>
                  <a:pt x="0" y="5698434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EC6E6E7A-A224-4FD3-AFF9-D2DFEAFEF8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2812" y="4595271"/>
            <a:ext cx="3141076" cy="2262729"/>
          </a:xfrm>
          <a:custGeom>
            <a:avLst/>
            <a:gdLst>
              <a:gd name="connsiteX0" fmla="*/ 0 w 3141076"/>
              <a:gd name="connsiteY0" fmla="*/ 0 h 2262729"/>
              <a:gd name="connsiteX1" fmla="*/ 3141076 w 3141076"/>
              <a:gd name="connsiteY1" fmla="*/ 0 h 2262729"/>
              <a:gd name="connsiteX2" fmla="*/ 3141076 w 3141076"/>
              <a:gd name="connsiteY2" fmla="*/ 2262729 h 2262729"/>
              <a:gd name="connsiteX3" fmla="*/ 0 w 3141076"/>
              <a:gd name="connsiteY3" fmla="*/ 2262729 h 226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1076" h="2262729">
                <a:moveTo>
                  <a:pt x="0" y="0"/>
                </a:moveTo>
                <a:lnTo>
                  <a:pt x="3141076" y="0"/>
                </a:lnTo>
                <a:lnTo>
                  <a:pt x="3141076" y="2262729"/>
                </a:lnTo>
                <a:lnTo>
                  <a:pt x="0" y="226272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73090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0351475D-F0E4-47EF-AD1F-53ECC3436A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3572080"/>
            <a:ext cx="5388265" cy="3285921"/>
          </a:xfrm>
          <a:custGeom>
            <a:avLst/>
            <a:gdLst>
              <a:gd name="connsiteX0" fmla="*/ 0 w 5388265"/>
              <a:gd name="connsiteY0" fmla="*/ 0 h 3285921"/>
              <a:gd name="connsiteX1" fmla="*/ 5388265 w 5388265"/>
              <a:gd name="connsiteY1" fmla="*/ 0 h 3285921"/>
              <a:gd name="connsiteX2" fmla="*/ 5388265 w 5388265"/>
              <a:gd name="connsiteY2" fmla="*/ 3285921 h 3285921"/>
              <a:gd name="connsiteX3" fmla="*/ 0 w 5388265"/>
              <a:gd name="connsiteY3" fmla="*/ 3285921 h 3285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8265" h="3285921">
                <a:moveTo>
                  <a:pt x="0" y="0"/>
                </a:moveTo>
                <a:lnTo>
                  <a:pt x="5388265" y="0"/>
                </a:lnTo>
                <a:lnTo>
                  <a:pt x="5388265" y="3285921"/>
                </a:lnTo>
                <a:lnTo>
                  <a:pt x="0" y="3285921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8717A2C-DA9F-4B1C-A24C-9EB35B888FE1}"/>
              </a:ext>
            </a:extLst>
          </p:cNvPr>
          <p:cNvSpPr/>
          <p:nvPr userDrawn="1"/>
        </p:nvSpPr>
        <p:spPr>
          <a:xfrm flipV="1">
            <a:off x="9734550" y="-2"/>
            <a:ext cx="2457450" cy="1371601"/>
          </a:xfrm>
          <a:prstGeom prst="rect">
            <a:avLst/>
          </a:prstGeom>
          <a:solidFill>
            <a:srgbClr val="70AD4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2764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C444A6A-78CB-406E-9208-1F0E0734857A}"/>
              </a:ext>
            </a:extLst>
          </p:cNvPr>
          <p:cNvSpPr/>
          <p:nvPr userDrawn="1"/>
        </p:nvSpPr>
        <p:spPr>
          <a:xfrm flipV="1">
            <a:off x="6096000" y="0"/>
            <a:ext cx="6096001" cy="685799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E7514C6C-E832-49D6-BACA-09A98C4DD5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8057" y="471713"/>
            <a:ext cx="3195886" cy="2814206"/>
          </a:xfrm>
          <a:prstGeom prst="roundRect">
            <a:avLst>
              <a:gd name="adj" fmla="val 7384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xmlns="" id="{15353A7B-06D1-45C1-8FCF-4EE61D7DDE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5256" y="3572081"/>
            <a:ext cx="3195886" cy="2814206"/>
          </a:xfrm>
          <a:prstGeom prst="roundRect">
            <a:avLst>
              <a:gd name="adj" fmla="val 7384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xmlns="" id="{53A23321-0F36-41B9-9974-4FFAEAB8F8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87496" y="3572081"/>
            <a:ext cx="3195886" cy="2814206"/>
          </a:xfrm>
          <a:prstGeom prst="roundRect">
            <a:avLst>
              <a:gd name="adj" fmla="val 7384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3914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DBCE7ECA-631A-4EC9-AA83-64F24DD82C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78D12ED-8999-4385-8379-DC24FA1C4021}"/>
              </a:ext>
            </a:extLst>
          </p:cNvPr>
          <p:cNvSpPr/>
          <p:nvPr userDrawn="1"/>
        </p:nvSpPr>
        <p:spPr>
          <a:xfrm>
            <a:off x="-1" y="5486400"/>
            <a:ext cx="4438651" cy="1371602"/>
          </a:xfrm>
          <a:prstGeom prst="rect">
            <a:avLst/>
          </a:prstGeom>
          <a:solidFill>
            <a:srgbClr val="70AD4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D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A5BAC29-19BB-4419-9AD3-D100FED1E74D}"/>
              </a:ext>
            </a:extLst>
          </p:cNvPr>
          <p:cNvGrpSpPr/>
          <p:nvPr userDrawn="1"/>
        </p:nvGrpSpPr>
        <p:grpSpPr>
          <a:xfrm>
            <a:off x="5264401" y="644629"/>
            <a:ext cx="669829" cy="1307372"/>
            <a:chOff x="5904098" y="2757963"/>
            <a:chExt cx="669829" cy="1307372"/>
          </a:xfrm>
        </p:grpSpPr>
        <p:sp>
          <p:nvSpPr>
            <p:cNvPr id="6" name="Google Shape;28;p5">
              <a:extLst>
                <a:ext uri="{FF2B5EF4-FFF2-40B4-BE49-F238E27FC236}">
                  <a16:creationId xmlns:a16="http://schemas.microsoft.com/office/drawing/2014/main" xmlns="" id="{C319771D-A269-424F-B008-955FA3028CAD}"/>
                </a:ext>
              </a:extLst>
            </p:cNvPr>
            <p:cNvSpPr/>
            <p:nvPr/>
          </p:nvSpPr>
          <p:spPr>
            <a:xfrm>
              <a:off x="5904098" y="2757963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29;p5">
              <a:extLst>
                <a:ext uri="{FF2B5EF4-FFF2-40B4-BE49-F238E27FC236}">
                  <a16:creationId xmlns:a16="http://schemas.microsoft.com/office/drawing/2014/main" xmlns="" id="{17B4BADC-42AA-4691-8887-F5536098EF22}"/>
                </a:ext>
              </a:extLst>
            </p:cNvPr>
            <p:cNvSpPr/>
            <p:nvPr/>
          </p:nvSpPr>
          <p:spPr>
            <a:xfrm>
              <a:off x="5904098" y="2998604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30;p5">
              <a:extLst>
                <a:ext uri="{FF2B5EF4-FFF2-40B4-BE49-F238E27FC236}">
                  <a16:creationId xmlns:a16="http://schemas.microsoft.com/office/drawing/2014/main" xmlns="" id="{FA1D4080-5DAF-4E50-84B9-F7E683FFCE6B}"/>
                </a:ext>
              </a:extLst>
            </p:cNvPr>
            <p:cNvSpPr/>
            <p:nvPr/>
          </p:nvSpPr>
          <p:spPr>
            <a:xfrm>
              <a:off x="5904098" y="3253759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31;p5">
              <a:extLst>
                <a:ext uri="{FF2B5EF4-FFF2-40B4-BE49-F238E27FC236}">
                  <a16:creationId xmlns:a16="http://schemas.microsoft.com/office/drawing/2014/main" xmlns="" id="{9D3BB284-8F57-4E3C-B4A9-D9FF605F8E1F}"/>
                </a:ext>
              </a:extLst>
            </p:cNvPr>
            <p:cNvSpPr/>
            <p:nvPr/>
          </p:nvSpPr>
          <p:spPr>
            <a:xfrm>
              <a:off x="5904098" y="3508914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32;p5">
              <a:extLst>
                <a:ext uri="{FF2B5EF4-FFF2-40B4-BE49-F238E27FC236}">
                  <a16:creationId xmlns:a16="http://schemas.microsoft.com/office/drawing/2014/main" xmlns="" id="{10780F1B-5241-4D94-A375-B25675E5D9C5}"/>
                </a:ext>
              </a:extLst>
            </p:cNvPr>
            <p:cNvSpPr/>
            <p:nvPr/>
          </p:nvSpPr>
          <p:spPr>
            <a:xfrm>
              <a:off x="5904098" y="3764069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33;p5">
              <a:extLst>
                <a:ext uri="{FF2B5EF4-FFF2-40B4-BE49-F238E27FC236}">
                  <a16:creationId xmlns:a16="http://schemas.microsoft.com/office/drawing/2014/main" xmlns="" id="{FC46D201-2E07-44D3-B6B5-68F6C014676F}"/>
                </a:ext>
              </a:extLst>
            </p:cNvPr>
            <p:cNvSpPr/>
            <p:nvPr/>
          </p:nvSpPr>
          <p:spPr>
            <a:xfrm>
              <a:off x="6107362" y="2757963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4;p5">
              <a:extLst>
                <a:ext uri="{FF2B5EF4-FFF2-40B4-BE49-F238E27FC236}">
                  <a16:creationId xmlns:a16="http://schemas.microsoft.com/office/drawing/2014/main" xmlns="" id="{62C50C31-EDE5-494D-A125-0C76C340BB27}"/>
                </a:ext>
              </a:extLst>
            </p:cNvPr>
            <p:cNvSpPr/>
            <p:nvPr/>
          </p:nvSpPr>
          <p:spPr>
            <a:xfrm>
              <a:off x="6107362" y="2998604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35;p5">
              <a:extLst>
                <a:ext uri="{FF2B5EF4-FFF2-40B4-BE49-F238E27FC236}">
                  <a16:creationId xmlns:a16="http://schemas.microsoft.com/office/drawing/2014/main" xmlns="" id="{818599BF-B185-4A5D-B87E-F01A37D428A2}"/>
                </a:ext>
              </a:extLst>
            </p:cNvPr>
            <p:cNvSpPr/>
            <p:nvPr/>
          </p:nvSpPr>
          <p:spPr>
            <a:xfrm>
              <a:off x="6107362" y="3253759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36;p5">
              <a:extLst>
                <a:ext uri="{FF2B5EF4-FFF2-40B4-BE49-F238E27FC236}">
                  <a16:creationId xmlns:a16="http://schemas.microsoft.com/office/drawing/2014/main" xmlns="" id="{9DF49660-E52F-4DC5-8B04-5556515ADF84}"/>
                </a:ext>
              </a:extLst>
            </p:cNvPr>
            <p:cNvSpPr/>
            <p:nvPr/>
          </p:nvSpPr>
          <p:spPr>
            <a:xfrm>
              <a:off x="6107362" y="3508914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37;p5">
              <a:extLst>
                <a:ext uri="{FF2B5EF4-FFF2-40B4-BE49-F238E27FC236}">
                  <a16:creationId xmlns:a16="http://schemas.microsoft.com/office/drawing/2014/main" xmlns="" id="{38B4FECA-F8CC-4DF5-882D-08BC21447FAA}"/>
                </a:ext>
              </a:extLst>
            </p:cNvPr>
            <p:cNvSpPr/>
            <p:nvPr/>
          </p:nvSpPr>
          <p:spPr>
            <a:xfrm>
              <a:off x="6107362" y="3764069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38;p5">
              <a:extLst>
                <a:ext uri="{FF2B5EF4-FFF2-40B4-BE49-F238E27FC236}">
                  <a16:creationId xmlns:a16="http://schemas.microsoft.com/office/drawing/2014/main" xmlns="" id="{17EA9A63-BF04-4528-A0A9-23028F10FDBC}"/>
                </a:ext>
              </a:extLst>
            </p:cNvPr>
            <p:cNvSpPr/>
            <p:nvPr/>
          </p:nvSpPr>
          <p:spPr>
            <a:xfrm>
              <a:off x="6310627" y="2757963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39;p5">
              <a:extLst>
                <a:ext uri="{FF2B5EF4-FFF2-40B4-BE49-F238E27FC236}">
                  <a16:creationId xmlns:a16="http://schemas.microsoft.com/office/drawing/2014/main" xmlns="" id="{F99162BE-3029-4FFC-9363-C3AD8D62D12E}"/>
                </a:ext>
              </a:extLst>
            </p:cNvPr>
            <p:cNvSpPr/>
            <p:nvPr/>
          </p:nvSpPr>
          <p:spPr>
            <a:xfrm>
              <a:off x="6310627" y="2998604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0;p5">
              <a:extLst>
                <a:ext uri="{FF2B5EF4-FFF2-40B4-BE49-F238E27FC236}">
                  <a16:creationId xmlns:a16="http://schemas.microsoft.com/office/drawing/2014/main" xmlns="" id="{7892BEF1-E7C2-49B1-B18E-811D7D54A647}"/>
                </a:ext>
              </a:extLst>
            </p:cNvPr>
            <p:cNvSpPr/>
            <p:nvPr/>
          </p:nvSpPr>
          <p:spPr>
            <a:xfrm>
              <a:off x="6310627" y="3253759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41;p5">
              <a:extLst>
                <a:ext uri="{FF2B5EF4-FFF2-40B4-BE49-F238E27FC236}">
                  <a16:creationId xmlns:a16="http://schemas.microsoft.com/office/drawing/2014/main" xmlns="" id="{62A3DF8C-8FB7-4F3C-8D04-02617DF26E97}"/>
                </a:ext>
              </a:extLst>
            </p:cNvPr>
            <p:cNvSpPr/>
            <p:nvPr/>
          </p:nvSpPr>
          <p:spPr>
            <a:xfrm>
              <a:off x="6513891" y="2757963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2;p5">
              <a:extLst>
                <a:ext uri="{FF2B5EF4-FFF2-40B4-BE49-F238E27FC236}">
                  <a16:creationId xmlns:a16="http://schemas.microsoft.com/office/drawing/2014/main" xmlns="" id="{1EF56C44-63D7-486B-A196-80EB9C371232}"/>
                </a:ext>
              </a:extLst>
            </p:cNvPr>
            <p:cNvSpPr/>
            <p:nvPr/>
          </p:nvSpPr>
          <p:spPr>
            <a:xfrm>
              <a:off x="6513891" y="2998604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43;p5">
              <a:extLst>
                <a:ext uri="{FF2B5EF4-FFF2-40B4-BE49-F238E27FC236}">
                  <a16:creationId xmlns:a16="http://schemas.microsoft.com/office/drawing/2014/main" xmlns="" id="{A1D1184B-CDD3-4238-8FE7-248F05BA65AB}"/>
                </a:ext>
              </a:extLst>
            </p:cNvPr>
            <p:cNvSpPr/>
            <p:nvPr/>
          </p:nvSpPr>
          <p:spPr>
            <a:xfrm>
              <a:off x="6513891" y="3253759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4;p5">
              <a:extLst>
                <a:ext uri="{FF2B5EF4-FFF2-40B4-BE49-F238E27FC236}">
                  <a16:creationId xmlns:a16="http://schemas.microsoft.com/office/drawing/2014/main" xmlns="" id="{98C9D6E2-AF9C-472D-A83F-768593BD83C0}"/>
                </a:ext>
              </a:extLst>
            </p:cNvPr>
            <p:cNvSpPr/>
            <p:nvPr/>
          </p:nvSpPr>
          <p:spPr>
            <a:xfrm>
              <a:off x="5904098" y="4005299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45;p5">
              <a:extLst>
                <a:ext uri="{FF2B5EF4-FFF2-40B4-BE49-F238E27FC236}">
                  <a16:creationId xmlns:a16="http://schemas.microsoft.com/office/drawing/2014/main" xmlns="" id="{992136F7-D558-44E8-8C2C-A387B9030BE2}"/>
                </a:ext>
              </a:extLst>
            </p:cNvPr>
            <p:cNvSpPr/>
            <p:nvPr/>
          </p:nvSpPr>
          <p:spPr>
            <a:xfrm>
              <a:off x="6107362" y="4005299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FC9D3A65-BF80-4845-9453-FE70CCE6E225}"/>
                </a:ext>
              </a:extLst>
            </p:cNvPr>
            <p:cNvGrpSpPr/>
            <p:nvPr userDrawn="1"/>
          </p:nvGrpSpPr>
          <p:grpSpPr>
            <a:xfrm>
              <a:off x="6310626" y="3508914"/>
              <a:ext cx="263300" cy="555832"/>
              <a:chOff x="7326627" y="2910363"/>
              <a:chExt cx="263300" cy="555832"/>
            </a:xfrm>
          </p:grpSpPr>
          <p:sp>
            <p:nvSpPr>
              <p:cNvPr id="25" name="Google Shape;38;p5">
                <a:extLst>
                  <a:ext uri="{FF2B5EF4-FFF2-40B4-BE49-F238E27FC236}">
                    <a16:creationId xmlns:a16="http://schemas.microsoft.com/office/drawing/2014/main" xmlns="" id="{3AC4CBB7-D9E5-4C30-B8E5-5E4258C31B4B}"/>
                  </a:ext>
                </a:extLst>
              </p:cNvPr>
              <p:cNvSpPr/>
              <p:nvPr userDrawn="1"/>
            </p:nvSpPr>
            <p:spPr>
              <a:xfrm>
                <a:off x="7326627" y="2910363"/>
                <a:ext cx="60036" cy="60036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39;p5">
                <a:extLst>
                  <a:ext uri="{FF2B5EF4-FFF2-40B4-BE49-F238E27FC236}">
                    <a16:creationId xmlns:a16="http://schemas.microsoft.com/office/drawing/2014/main" xmlns="" id="{B3C89D70-EDC2-4B33-87BB-64E81DEF415E}"/>
                  </a:ext>
                </a:extLst>
              </p:cNvPr>
              <p:cNvSpPr/>
              <p:nvPr userDrawn="1"/>
            </p:nvSpPr>
            <p:spPr>
              <a:xfrm>
                <a:off x="7326627" y="3151004"/>
                <a:ext cx="60036" cy="60036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40;p5">
                <a:extLst>
                  <a:ext uri="{FF2B5EF4-FFF2-40B4-BE49-F238E27FC236}">
                    <a16:creationId xmlns:a16="http://schemas.microsoft.com/office/drawing/2014/main" xmlns="" id="{D9AA9511-8242-4DDE-866F-DBAA166F1CB5}"/>
                  </a:ext>
                </a:extLst>
              </p:cNvPr>
              <p:cNvSpPr/>
              <p:nvPr userDrawn="1"/>
            </p:nvSpPr>
            <p:spPr>
              <a:xfrm>
                <a:off x="7326627" y="3406159"/>
                <a:ext cx="60036" cy="60036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1;p5">
                <a:extLst>
                  <a:ext uri="{FF2B5EF4-FFF2-40B4-BE49-F238E27FC236}">
                    <a16:creationId xmlns:a16="http://schemas.microsoft.com/office/drawing/2014/main" xmlns="" id="{FDA629EA-083A-49FE-A267-5D9732A41E75}"/>
                  </a:ext>
                </a:extLst>
              </p:cNvPr>
              <p:cNvSpPr/>
              <p:nvPr userDrawn="1"/>
            </p:nvSpPr>
            <p:spPr>
              <a:xfrm>
                <a:off x="7529891" y="2910363"/>
                <a:ext cx="60036" cy="60036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42;p5">
                <a:extLst>
                  <a:ext uri="{FF2B5EF4-FFF2-40B4-BE49-F238E27FC236}">
                    <a16:creationId xmlns:a16="http://schemas.microsoft.com/office/drawing/2014/main" xmlns="" id="{B33F52A4-8021-4FE3-A10F-80D4C1B8ABDB}"/>
                  </a:ext>
                </a:extLst>
              </p:cNvPr>
              <p:cNvSpPr/>
              <p:nvPr userDrawn="1"/>
            </p:nvSpPr>
            <p:spPr>
              <a:xfrm>
                <a:off x="7529891" y="3151004"/>
                <a:ext cx="60036" cy="60036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43;p5">
                <a:extLst>
                  <a:ext uri="{FF2B5EF4-FFF2-40B4-BE49-F238E27FC236}">
                    <a16:creationId xmlns:a16="http://schemas.microsoft.com/office/drawing/2014/main" xmlns="" id="{CB0D555A-0B90-4F55-AC58-3C90D811D84E}"/>
                  </a:ext>
                </a:extLst>
              </p:cNvPr>
              <p:cNvSpPr/>
              <p:nvPr userDrawn="1"/>
            </p:nvSpPr>
            <p:spPr>
              <a:xfrm>
                <a:off x="7529891" y="3406159"/>
                <a:ext cx="60036" cy="60036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0480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xmlns="" id="{5205AA90-C9B8-4D68-A6C5-D52767A314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0"/>
            <a:ext cx="5295901" cy="685799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40E86AF-1787-40C0-A845-292376D0C21B}"/>
              </a:ext>
            </a:extLst>
          </p:cNvPr>
          <p:cNvGrpSpPr/>
          <p:nvPr userDrawn="1"/>
        </p:nvGrpSpPr>
        <p:grpSpPr>
          <a:xfrm>
            <a:off x="5502371" y="644629"/>
            <a:ext cx="669829" cy="1307372"/>
            <a:chOff x="5904098" y="2757963"/>
            <a:chExt cx="669829" cy="1307372"/>
          </a:xfrm>
        </p:grpSpPr>
        <p:sp>
          <p:nvSpPr>
            <p:cNvPr id="8" name="Google Shape;28;p5">
              <a:extLst>
                <a:ext uri="{FF2B5EF4-FFF2-40B4-BE49-F238E27FC236}">
                  <a16:creationId xmlns:a16="http://schemas.microsoft.com/office/drawing/2014/main" xmlns="" id="{117E3C80-5BD3-4294-A983-E0EAF0AEFD38}"/>
                </a:ext>
              </a:extLst>
            </p:cNvPr>
            <p:cNvSpPr/>
            <p:nvPr/>
          </p:nvSpPr>
          <p:spPr>
            <a:xfrm>
              <a:off x="5904098" y="2757963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9;p5">
              <a:extLst>
                <a:ext uri="{FF2B5EF4-FFF2-40B4-BE49-F238E27FC236}">
                  <a16:creationId xmlns:a16="http://schemas.microsoft.com/office/drawing/2014/main" xmlns="" id="{75443D97-6780-4F24-9708-5BF17BF49D5D}"/>
                </a:ext>
              </a:extLst>
            </p:cNvPr>
            <p:cNvSpPr/>
            <p:nvPr/>
          </p:nvSpPr>
          <p:spPr>
            <a:xfrm>
              <a:off x="5904098" y="2998604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30;p5">
              <a:extLst>
                <a:ext uri="{FF2B5EF4-FFF2-40B4-BE49-F238E27FC236}">
                  <a16:creationId xmlns:a16="http://schemas.microsoft.com/office/drawing/2014/main" xmlns="" id="{361A0264-6DB5-44E1-B2A2-0786DABBC165}"/>
                </a:ext>
              </a:extLst>
            </p:cNvPr>
            <p:cNvSpPr/>
            <p:nvPr/>
          </p:nvSpPr>
          <p:spPr>
            <a:xfrm>
              <a:off x="5904098" y="3253759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31;p5">
              <a:extLst>
                <a:ext uri="{FF2B5EF4-FFF2-40B4-BE49-F238E27FC236}">
                  <a16:creationId xmlns:a16="http://schemas.microsoft.com/office/drawing/2014/main" xmlns="" id="{ACCEDFC9-0471-44E4-B144-C314D5C767F4}"/>
                </a:ext>
              </a:extLst>
            </p:cNvPr>
            <p:cNvSpPr/>
            <p:nvPr/>
          </p:nvSpPr>
          <p:spPr>
            <a:xfrm>
              <a:off x="5904098" y="3508914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2;p5">
              <a:extLst>
                <a:ext uri="{FF2B5EF4-FFF2-40B4-BE49-F238E27FC236}">
                  <a16:creationId xmlns:a16="http://schemas.microsoft.com/office/drawing/2014/main" xmlns="" id="{D1E3AEB6-32BF-48AA-ABBD-9BF3D1D44787}"/>
                </a:ext>
              </a:extLst>
            </p:cNvPr>
            <p:cNvSpPr/>
            <p:nvPr/>
          </p:nvSpPr>
          <p:spPr>
            <a:xfrm>
              <a:off x="5904098" y="3764069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33;p5">
              <a:extLst>
                <a:ext uri="{FF2B5EF4-FFF2-40B4-BE49-F238E27FC236}">
                  <a16:creationId xmlns:a16="http://schemas.microsoft.com/office/drawing/2014/main" xmlns="" id="{9704143C-64FF-4EE9-9955-03C3B4678C2C}"/>
                </a:ext>
              </a:extLst>
            </p:cNvPr>
            <p:cNvSpPr/>
            <p:nvPr/>
          </p:nvSpPr>
          <p:spPr>
            <a:xfrm>
              <a:off x="6107362" y="2757963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34;p5">
              <a:extLst>
                <a:ext uri="{FF2B5EF4-FFF2-40B4-BE49-F238E27FC236}">
                  <a16:creationId xmlns:a16="http://schemas.microsoft.com/office/drawing/2014/main" xmlns="" id="{29153F8A-EB1B-4982-ABC8-02F8F3DE7E2B}"/>
                </a:ext>
              </a:extLst>
            </p:cNvPr>
            <p:cNvSpPr/>
            <p:nvPr/>
          </p:nvSpPr>
          <p:spPr>
            <a:xfrm>
              <a:off x="6107362" y="2998604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35;p5">
              <a:extLst>
                <a:ext uri="{FF2B5EF4-FFF2-40B4-BE49-F238E27FC236}">
                  <a16:creationId xmlns:a16="http://schemas.microsoft.com/office/drawing/2014/main" xmlns="" id="{3B942DA2-3986-4398-8A17-DA195B0B3E66}"/>
                </a:ext>
              </a:extLst>
            </p:cNvPr>
            <p:cNvSpPr/>
            <p:nvPr/>
          </p:nvSpPr>
          <p:spPr>
            <a:xfrm>
              <a:off x="6107362" y="3253759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36;p5">
              <a:extLst>
                <a:ext uri="{FF2B5EF4-FFF2-40B4-BE49-F238E27FC236}">
                  <a16:creationId xmlns:a16="http://schemas.microsoft.com/office/drawing/2014/main" xmlns="" id="{2DD82BBB-510B-4ECF-9363-AD155A891158}"/>
                </a:ext>
              </a:extLst>
            </p:cNvPr>
            <p:cNvSpPr/>
            <p:nvPr/>
          </p:nvSpPr>
          <p:spPr>
            <a:xfrm>
              <a:off x="6107362" y="3508914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37;p5">
              <a:extLst>
                <a:ext uri="{FF2B5EF4-FFF2-40B4-BE49-F238E27FC236}">
                  <a16:creationId xmlns:a16="http://schemas.microsoft.com/office/drawing/2014/main" xmlns="" id="{B967B39D-0F09-452E-A6BC-90C3AEEE1380}"/>
                </a:ext>
              </a:extLst>
            </p:cNvPr>
            <p:cNvSpPr/>
            <p:nvPr/>
          </p:nvSpPr>
          <p:spPr>
            <a:xfrm>
              <a:off x="6107362" y="3764069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38;p5">
              <a:extLst>
                <a:ext uri="{FF2B5EF4-FFF2-40B4-BE49-F238E27FC236}">
                  <a16:creationId xmlns:a16="http://schemas.microsoft.com/office/drawing/2014/main" xmlns="" id="{7A9DC955-36AC-4122-BE6F-5EFC6CD5E3F6}"/>
                </a:ext>
              </a:extLst>
            </p:cNvPr>
            <p:cNvSpPr/>
            <p:nvPr/>
          </p:nvSpPr>
          <p:spPr>
            <a:xfrm>
              <a:off x="6310627" y="2757963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39;p5">
              <a:extLst>
                <a:ext uri="{FF2B5EF4-FFF2-40B4-BE49-F238E27FC236}">
                  <a16:creationId xmlns:a16="http://schemas.microsoft.com/office/drawing/2014/main" xmlns="" id="{A33741CD-73CD-4708-9DD0-88A5847AFCC8}"/>
                </a:ext>
              </a:extLst>
            </p:cNvPr>
            <p:cNvSpPr/>
            <p:nvPr/>
          </p:nvSpPr>
          <p:spPr>
            <a:xfrm>
              <a:off x="6310627" y="2998604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0;p5">
              <a:extLst>
                <a:ext uri="{FF2B5EF4-FFF2-40B4-BE49-F238E27FC236}">
                  <a16:creationId xmlns:a16="http://schemas.microsoft.com/office/drawing/2014/main" xmlns="" id="{E3BE7159-AA65-4946-8C6C-EDCB405AE693}"/>
                </a:ext>
              </a:extLst>
            </p:cNvPr>
            <p:cNvSpPr/>
            <p:nvPr/>
          </p:nvSpPr>
          <p:spPr>
            <a:xfrm>
              <a:off x="6310627" y="3253759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41;p5">
              <a:extLst>
                <a:ext uri="{FF2B5EF4-FFF2-40B4-BE49-F238E27FC236}">
                  <a16:creationId xmlns:a16="http://schemas.microsoft.com/office/drawing/2014/main" xmlns="" id="{6150CF37-EE6F-4F12-BEA3-27F92DE06528}"/>
                </a:ext>
              </a:extLst>
            </p:cNvPr>
            <p:cNvSpPr/>
            <p:nvPr/>
          </p:nvSpPr>
          <p:spPr>
            <a:xfrm>
              <a:off x="6513891" y="2757963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2;p5">
              <a:extLst>
                <a:ext uri="{FF2B5EF4-FFF2-40B4-BE49-F238E27FC236}">
                  <a16:creationId xmlns:a16="http://schemas.microsoft.com/office/drawing/2014/main" xmlns="" id="{5071B414-5CE0-44E0-BF8D-2C4E54C693D0}"/>
                </a:ext>
              </a:extLst>
            </p:cNvPr>
            <p:cNvSpPr/>
            <p:nvPr/>
          </p:nvSpPr>
          <p:spPr>
            <a:xfrm>
              <a:off x="6513891" y="2998604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43;p5">
              <a:extLst>
                <a:ext uri="{FF2B5EF4-FFF2-40B4-BE49-F238E27FC236}">
                  <a16:creationId xmlns:a16="http://schemas.microsoft.com/office/drawing/2014/main" xmlns="" id="{053C272F-5654-4B20-B389-8697F17855EA}"/>
                </a:ext>
              </a:extLst>
            </p:cNvPr>
            <p:cNvSpPr/>
            <p:nvPr/>
          </p:nvSpPr>
          <p:spPr>
            <a:xfrm>
              <a:off x="6513891" y="3253759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44;p5">
              <a:extLst>
                <a:ext uri="{FF2B5EF4-FFF2-40B4-BE49-F238E27FC236}">
                  <a16:creationId xmlns:a16="http://schemas.microsoft.com/office/drawing/2014/main" xmlns="" id="{C153BBDB-581D-418D-B075-36D98F9077CE}"/>
                </a:ext>
              </a:extLst>
            </p:cNvPr>
            <p:cNvSpPr/>
            <p:nvPr/>
          </p:nvSpPr>
          <p:spPr>
            <a:xfrm>
              <a:off x="5904098" y="4005299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45;p5">
              <a:extLst>
                <a:ext uri="{FF2B5EF4-FFF2-40B4-BE49-F238E27FC236}">
                  <a16:creationId xmlns:a16="http://schemas.microsoft.com/office/drawing/2014/main" xmlns="" id="{AE3AC906-AEA0-454F-AC90-72E85D90CA96}"/>
                </a:ext>
              </a:extLst>
            </p:cNvPr>
            <p:cNvSpPr/>
            <p:nvPr/>
          </p:nvSpPr>
          <p:spPr>
            <a:xfrm>
              <a:off x="6107362" y="4005299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3BE6D5FE-5C8B-4A6A-B3F0-C7D727D10CEC}"/>
                </a:ext>
              </a:extLst>
            </p:cNvPr>
            <p:cNvGrpSpPr/>
            <p:nvPr userDrawn="1"/>
          </p:nvGrpSpPr>
          <p:grpSpPr>
            <a:xfrm>
              <a:off x="6310626" y="3508914"/>
              <a:ext cx="263300" cy="555832"/>
              <a:chOff x="7326627" y="2910363"/>
              <a:chExt cx="263300" cy="555832"/>
            </a:xfrm>
          </p:grpSpPr>
          <p:sp>
            <p:nvSpPr>
              <p:cNvPr id="27" name="Google Shape;38;p5">
                <a:extLst>
                  <a:ext uri="{FF2B5EF4-FFF2-40B4-BE49-F238E27FC236}">
                    <a16:creationId xmlns:a16="http://schemas.microsoft.com/office/drawing/2014/main" xmlns="" id="{F07DE44D-CC26-4A10-8695-EF4147CABDF0}"/>
                  </a:ext>
                </a:extLst>
              </p:cNvPr>
              <p:cNvSpPr/>
              <p:nvPr userDrawn="1"/>
            </p:nvSpPr>
            <p:spPr>
              <a:xfrm>
                <a:off x="7326627" y="2910363"/>
                <a:ext cx="60036" cy="60036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39;p5">
                <a:extLst>
                  <a:ext uri="{FF2B5EF4-FFF2-40B4-BE49-F238E27FC236}">
                    <a16:creationId xmlns:a16="http://schemas.microsoft.com/office/drawing/2014/main" xmlns="" id="{204CE518-0921-43EF-91BF-5D93309C17C6}"/>
                  </a:ext>
                </a:extLst>
              </p:cNvPr>
              <p:cNvSpPr/>
              <p:nvPr userDrawn="1"/>
            </p:nvSpPr>
            <p:spPr>
              <a:xfrm>
                <a:off x="7326627" y="3151004"/>
                <a:ext cx="60036" cy="60036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40;p5">
                <a:extLst>
                  <a:ext uri="{FF2B5EF4-FFF2-40B4-BE49-F238E27FC236}">
                    <a16:creationId xmlns:a16="http://schemas.microsoft.com/office/drawing/2014/main" xmlns="" id="{98518245-8EA3-41AF-82C0-15D8BF638611}"/>
                  </a:ext>
                </a:extLst>
              </p:cNvPr>
              <p:cNvSpPr/>
              <p:nvPr userDrawn="1"/>
            </p:nvSpPr>
            <p:spPr>
              <a:xfrm>
                <a:off x="7326627" y="3406159"/>
                <a:ext cx="60036" cy="60036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41;p5">
                <a:extLst>
                  <a:ext uri="{FF2B5EF4-FFF2-40B4-BE49-F238E27FC236}">
                    <a16:creationId xmlns:a16="http://schemas.microsoft.com/office/drawing/2014/main" xmlns="" id="{A9BE0709-1CFF-4CE1-A404-A5956A5734C7}"/>
                  </a:ext>
                </a:extLst>
              </p:cNvPr>
              <p:cNvSpPr/>
              <p:nvPr userDrawn="1"/>
            </p:nvSpPr>
            <p:spPr>
              <a:xfrm>
                <a:off x="7529891" y="2910363"/>
                <a:ext cx="60036" cy="60036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42;p5">
                <a:extLst>
                  <a:ext uri="{FF2B5EF4-FFF2-40B4-BE49-F238E27FC236}">
                    <a16:creationId xmlns:a16="http://schemas.microsoft.com/office/drawing/2014/main" xmlns="" id="{3A7FCBFF-1883-436A-AC90-54F1B13B3BE5}"/>
                  </a:ext>
                </a:extLst>
              </p:cNvPr>
              <p:cNvSpPr/>
              <p:nvPr userDrawn="1"/>
            </p:nvSpPr>
            <p:spPr>
              <a:xfrm>
                <a:off x="7529891" y="3151004"/>
                <a:ext cx="60036" cy="60036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43;p5">
                <a:extLst>
                  <a:ext uri="{FF2B5EF4-FFF2-40B4-BE49-F238E27FC236}">
                    <a16:creationId xmlns:a16="http://schemas.microsoft.com/office/drawing/2014/main" xmlns="" id="{F9011029-EB1E-46D1-8514-3F10EDE4F8A6}"/>
                  </a:ext>
                </a:extLst>
              </p:cNvPr>
              <p:cNvSpPr/>
              <p:nvPr userDrawn="1"/>
            </p:nvSpPr>
            <p:spPr>
              <a:xfrm>
                <a:off x="7529891" y="3406159"/>
                <a:ext cx="60036" cy="60036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68402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BF844A79-F9BB-4BD3-BD83-B4B9BC27B4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38500"/>
            <a:ext cx="3913202" cy="3619500"/>
          </a:xfrm>
          <a:custGeom>
            <a:avLst/>
            <a:gdLst>
              <a:gd name="connsiteX0" fmla="*/ 245045 w 3913202"/>
              <a:gd name="connsiteY0" fmla="*/ 0 h 4017706"/>
              <a:gd name="connsiteX1" fmla="*/ 3668157 w 3913202"/>
              <a:gd name="connsiteY1" fmla="*/ 0 h 4017706"/>
              <a:gd name="connsiteX2" fmla="*/ 3913202 w 3913202"/>
              <a:gd name="connsiteY2" fmla="*/ 245045 h 4017706"/>
              <a:gd name="connsiteX3" fmla="*/ 3913202 w 3913202"/>
              <a:gd name="connsiteY3" fmla="*/ 4017706 h 4017706"/>
              <a:gd name="connsiteX4" fmla="*/ 0 w 3913202"/>
              <a:gd name="connsiteY4" fmla="*/ 4017706 h 4017706"/>
              <a:gd name="connsiteX5" fmla="*/ 0 w 3913202"/>
              <a:gd name="connsiteY5" fmla="*/ 245045 h 4017706"/>
              <a:gd name="connsiteX6" fmla="*/ 245045 w 3913202"/>
              <a:gd name="connsiteY6" fmla="*/ 0 h 401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202" h="4017706">
                <a:moveTo>
                  <a:pt x="245045" y="0"/>
                </a:moveTo>
                <a:lnTo>
                  <a:pt x="3668157" y="0"/>
                </a:lnTo>
                <a:cubicBezTo>
                  <a:pt x="3803492" y="0"/>
                  <a:pt x="3913202" y="109710"/>
                  <a:pt x="3913202" y="245045"/>
                </a:cubicBezTo>
                <a:lnTo>
                  <a:pt x="3913202" y="4017706"/>
                </a:lnTo>
                <a:lnTo>
                  <a:pt x="0" y="4017706"/>
                </a:lnTo>
                <a:lnTo>
                  <a:pt x="0" y="245045"/>
                </a:lnTo>
                <a:cubicBezTo>
                  <a:pt x="0" y="109710"/>
                  <a:pt x="109710" y="0"/>
                  <a:pt x="245045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398F885F-FD9A-4020-A7EC-858851FA5E7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39399" y="3238500"/>
            <a:ext cx="3913202" cy="3619500"/>
          </a:xfrm>
          <a:custGeom>
            <a:avLst/>
            <a:gdLst>
              <a:gd name="connsiteX0" fmla="*/ 245045 w 3913202"/>
              <a:gd name="connsiteY0" fmla="*/ 0 h 4017706"/>
              <a:gd name="connsiteX1" fmla="*/ 3668157 w 3913202"/>
              <a:gd name="connsiteY1" fmla="*/ 0 h 4017706"/>
              <a:gd name="connsiteX2" fmla="*/ 3913202 w 3913202"/>
              <a:gd name="connsiteY2" fmla="*/ 245045 h 4017706"/>
              <a:gd name="connsiteX3" fmla="*/ 3913202 w 3913202"/>
              <a:gd name="connsiteY3" fmla="*/ 4017706 h 4017706"/>
              <a:gd name="connsiteX4" fmla="*/ 0 w 3913202"/>
              <a:gd name="connsiteY4" fmla="*/ 4017706 h 4017706"/>
              <a:gd name="connsiteX5" fmla="*/ 0 w 3913202"/>
              <a:gd name="connsiteY5" fmla="*/ 245045 h 4017706"/>
              <a:gd name="connsiteX6" fmla="*/ 245045 w 3913202"/>
              <a:gd name="connsiteY6" fmla="*/ 0 h 401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202" h="4017706">
                <a:moveTo>
                  <a:pt x="245045" y="0"/>
                </a:moveTo>
                <a:lnTo>
                  <a:pt x="3668157" y="0"/>
                </a:lnTo>
                <a:cubicBezTo>
                  <a:pt x="3803492" y="0"/>
                  <a:pt x="3913202" y="109710"/>
                  <a:pt x="3913202" y="245045"/>
                </a:cubicBezTo>
                <a:lnTo>
                  <a:pt x="3913202" y="4017706"/>
                </a:lnTo>
                <a:lnTo>
                  <a:pt x="0" y="4017706"/>
                </a:lnTo>
                <a:lnTo>
                  <a:pt x="0" y="245045"/>
                </a:lnTo>
                <a:cubicBezTo>
                  <a:pt x="0" y="109710"/>
                  <a:pt x="109710" y="0"/>
                  <a:pt x="245045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72805154-20F7-4EFA-93B1-6E1482D8E5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78798" y="3238500"/>
            <a:ext cx="3913202" cy="3619500"/>
          </a:xfrm>
          <a:custGeom>
            <a:avLst/>
            <a:gdLst>
              <a:gd name="connsiteX0" fmla="*/ 245045 w 3913202"/>
              <a:gd name="connsiteY0" fmla="*/ 0 h 4017706"/>
              <a:gd name="connsiteX1" fmla="*/ 3668157 w 3913202"/>
              <a:gd name="connsiteY1" fmla="*/ 0 h 4017706"/>
              <a:gd name="connsiteX2" fmla="*/ 3913202 w 3913202"/>
              <a:gd name="connsiteY2" fmla="*/ 245045 h 4017706"/>
              <a:gd name="connsiteX3" fmla="*/ 3913202 w 3913202"/>
              <a:gd name="connsiteY3" fmla="*/ 4017706 h 4017706"/>
              <a:gd name="connsiteX4" fmla="*/ 0 w 3913202"/>
              <a:gd name="connsiteY4" fmla="*/ 4017706 h 4017706"/>
              <a:gd name="connsiteX5" fmla="*/ 0 w 3913202"/>
              <a:gd name="connsiteY5" fmla="*/ 245045 h 4017706"/>
              <a:gd name="connsiteX6" fmla="*/ 245045 w 3913202"/>
              <a:gd name="connsiteY6" fmla="*/ 0 h 401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202" h="4017706">
                <a:moveTo>
                  <a:pt x="245045" y="0"/>
                </a:moveTo>
                <a:lnTo>
                  <a:pt x="3668157" y="0"/>
                </a:lnTo>
                <a:cubicBezTo>
                  <a:pt x="3803492" y="0"/>
                  <a:pt x="3913202" y="109710"/>
                  <a:pt x="3913202" y="245045"/>
                </a:cubicBezTo>
                <a:lnTo>
                  <a:pt x="3913202" y="4017706"/>
                </a:lnTo>
                <a:lnTo>
                  <a:pt x="0" y="4017706"/>
                </a:lnTo>
                <a:lnTo>
                  <a:pt x="0" y="245045"/>
                </a:lnTo>
                <a:cubicBezTo>
                  <a:pt x="0" y="109710"/>
                  <a:pt x="109710" y="0"/>
                  <a:pt x="245045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12EDDEE3-C5BE-4677-8B16-1C175E7CE919}"/>
              </a:ext>
            </a:extLst>
          </p:cNvPr>
          <p:cNvGrpSpPr/>
          <p:nvPr userDrawn="1"/>
        </p:nvGrpSpPr>
        <p:grpSpPr>
          <a:xfrm>
            <a:off x="4905423" y="957320"/>
            <a:ext cx="669829" cy="1307372"/>
            <a:chOff x="5904098" y="2757963"/>
            <a:chExt cx="669829" cy="1307372"/>
          </a:xfrm>
        </p:grpSpPr>
        <p:sp>
          <p:nvSpPr>
            <p:cNvPr id="39" name="Google Shape;28;p5">
              <a:extLst>
                <a:ext uri="{FF2B5EF4-FFF2-40B4-BE49-F238E27FC236}">
                  <a16:creationId xmlns:a16="http://schemas.microsoft.com/office/drawing/2014/main" xmlns="" id="{329D0466-48D9-42A5-847D-F472A6152AE3}"/>
                </a:ext>
              </a:extLst>
            </p:cNvPr>
            <p:cNvSpPr/>
            <p:nvPr/>
          </p:nvSpPr>
          <p:spPr>
            <a:xfrm>
              <a:off x="5904098" y="2757963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9;p5">
              <a:extLst>
                <a:ext uri="{FF2B5EF4-FFF2-40B4-BE49-F238E27FC236}">
                  <a16:creationId xmlns:a16="http://schemas.microsoft.com/office/drawing/2014/main" xmlns="" id="{C33AA5BD-741A-4A31-A58E-EE08675B254F}"/>
                </a:ext>
              </a:extLst>
            </p:cNvPr>
            <p:cNvSpPr/>
            <p:nvPr/>
          </p:nvSpPr>
          <p:spPr>
            <a:xfrm>
              <a:off x="5904098" y="2998604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30;p5">
              <a:extLst>
                <a:ext uri="{FF2B5EF4-FFF2-40B4-BE49-F238E27FC236}">
                  <a16:creationId xmlns:a16="http://schemas.microsoft.com/office/drawing/2014/main" xmlns="" id="{721777FA-5C74-4A42-A9E1-4D451459D388}"/>
                </a:ext>
              </a:extLst>
            </p:cNvPr>
            <p:cNvSpPr/>
            <p:nvPr/>
          </p:nvSpPr>
          <p:spPr>
            <a:xfrm>
              <a:off x="5904098" y="3253759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31;p5">
              <a:extLst>
                <a:ext uri="{FF2B5EF4-FFF2-40B4-BE49-F238E27FC236}">
                  <a16:creationId xmlns:a16="http://schemas.microsoft.com/office/drawing/2014/main" xmlns="" id="{9328B56B-F475-46FE-9A81-950A452BADDC}"/>
                </a:ext>
              </a:extLst>
            </p:cNvPr>
            <p:cNvSpPr/>
            <p:nvPr/>
          </p:nvSpPr>
          <p:spPr>
            <a:xfrm>
              <a:off x="5904098" y="3508914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32;p5">
              <a:extLst>
                <a:ext uri="{FF2B5EF4-FFF2-40B4-BE49-F238E27FC236}">
                  <a16:creationId xmlns:a16="http://schemas.microsoft.com/office/drawing/2014/main" xmlns="" id="{EDCDD720-EA93-4A95-9BE0-660AF671F7BC}"/>
                </a:ext>
              </a:extLst>
            </p:cNvPr>
            <p:cNvSpPr/>
            <p:nvPr/>
          </p:nvSpPr>
          <p:spPr>
            <a:xfrm>
              <a:off x="5904098" y="3764069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33;p5">
              <a:extLst>
                <a:ext uri="{FF2B5EF4-FFF2-40B4-BE49-F238E27FC236}">
                  <a16:creationId xmlns:a16="http://schemas.microsoft.com/office/drawing/2014/main" xmlns="" id="{08945BF5-441B-4707-BE96-371A6858E5C5}"/>
                </a:ext>
              </a:extLst>
            </p:cNvPr>
            <p:cNvSpPr/>
            <p:nvPr/>
          </p:nvSpPr>
          <p:spPr>
            <a:xfrm>
              <a:off x="6107362" y="2757963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34;p5">
              <a:extLst>
                <a:ext uri="{FF2B5EF4-FFF2-40B4-BE49-F238E27FC236}">
                  <a16:creationId xmlns:a16="http://schemas.microsoft.com/office/drawing/2014/main" xmlns="" id="{1C40C63A-8FCA-4EB1-8843-FCDB251D9C66}"/>
                </a:ext>
              </a:extLst>
            </p:cNvPr>
            <p:cNvSpPr/>
            <p:nvPr/>
          </p:nvSpPr>
          <p:spPr>
            <a:xfrm>
              <a:off x="6107362" y="2998604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35;p5">
              <a:extLst>
                <a:ext uri="{FF2B5EF4-FFF2-40B4-BE49-F238E27FC236}">
                  <a16:creationId xmlns:a16="http://schemas.microsoft.com/office/drawing/2014/main" xmlns="" id="{26482F37-424C-42BD-A63D-F480059391DA}"/>
                </a:ext>
              </a:extLst>
            </p:cNvPr>
            <p:cNvSpPr/>
            <p:nvPr/>
          </p:nvSpPr>
          <p:spPr>
            <a:xfrm>
              <a:off x="6107362" y="3253759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36;p5">
              <a:extLst>
                <a:ext uri="{FF2B5EF4-FFF2-40B4-BE49-F238E27FC236}">
                  <a16:creationId xmlns:a16="http://schemas.microsoft.com/office/drawing/2014/main" xmlns="" id="{637A7109-80DC-4F79-B189-2C049395D989}"/>
                </a:ext>
              </a:extLst>
            </p:cNvPr>
            <p:cNvSpPr/>
            <p:nvPr/>
          </p:nvSpPr>
          <p:spPr>
            <a:xfrm>
              <a:off x="6107362" y="3508914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37;p5">
              <a:extLst>
                <a:ext uri="{FF2B5EF4-FFF2-40B4-BE49-F238E27FC236}">
                  <a16:creationId xmlns:a16="http://schemas.microsoft.com/office/drawing/2014/main" xmlns="" id="{5F623803-E897-4CC4-93E9-496C4F40620F}"/>
                </a:ext>
              </a:extLst>
            </p:cNvPr>
            <p:cNvSpPr/>
            <p:nvPr/>
          </p:nvSpPr>
          <p:spPr>
            <a:xfrm>
              <a:off x="6107362" y="3764069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38;p5">
              <a:extLst>
                <a:ext uri="{FF2B5EF4-FFF2-40B4-BE49-F238E27FC236}">
                  <a16:creationId xmlns:a16="http://schemas.microsoft.com/office/drawing/2014/main" xmlns="" id="{217B3F00-7642-4B19-90F4-39A9122BB2E7}"/>
                </a:ext>
              </a:extLst>
            </p:cNvPr>
            <p:cNvSpPr/>
            <p:nvPr/>
          </p:nvSpPr>
          <p:spPr>
            <a:xfrm>
              <a:off x="6310627" y="2757963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39;p5">
              <a:extLst>
                <a:ext uri="{FF2B5EF4-FFF2-40B4-BE49-F238E27FC236}">
                  <a16:creationId xmlns:a16="http://schemas.microsoft.com/office/drawing/2014/main" xmlns="" id="{7D12CAF0-4E32-48F8-A5FA-0AEA5C64F047}"/>
                </a:ext>
              </a:extLst>
            </p:cNvPr>
            <p:cNvSpPr/>
            <p:nvPr/>
          </p:nvSpPr>
          <p:spPr>
            <a:xfrm>
              <a:off x="6310627" y="2998604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40;p5">
              <a:extLst>
                <a:ext uri="{FF2B5EF4-FFF2-40B4-BE49-F238E27FC236}">
                  <a16:creationId xmlns:a16="http://schemas.microsoft.com/office/drawing/2014/main" xmlns="" id="{9A438108-96C5-4C20-A165-2B11610FEA97}"/>
                </a:ext>
              </a:extLst>
            </p:cNvPr>
            <p:cNvSpPr/>
            <p:nvPr/>
          </p:nvSpPr>
          <p:spPr>
            <a:xfrm>
              <a:off x="6310627" y="3253759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41;p5">
              <a:extLst>
                <a:ext uri="{FF2B5EF4-FFF2-40B4-BE49-F238E27FC236}">
                  <a16:creationId xmlns:a16="http://schemas.microsoft.com/office/drawing/2014/main" xmlns="" id="{8DB8E93E-54C8-4D39-8E11-44511B556E04}"/>
                </a:ext>
              </a:extLst>
            </p:cNvPr>
            <p:cNvSpPr/>
            <p:nvPr/>
          </p:nvSpPr>
          <p:spPr>
            <a:xfrm>
              <a:off x="6513891" y="2757963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42;p5">
              <a:extLst>
                <a:ext uri="{FF2B5EF4-FFF2-40B4-BE49-F238E27FC236}">
                  <a16:creationId xmlns:a16="http://schemas.microsoft.com/office/drawing/2014/main" xmlns="" id="{C735D0C8-442B-4D6B-A1C5-3B50C545B016}"/>
                </a:ext>
              </a:extLst>
            </p:cNvPr>
            <p:cNvSpPr/>
            <p:nvPr/>
          </p:nvSpPr>
          <p:spPr>
            <a:xfrm>
              <a:off x="6513891" y="2998604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43;p5">
              <a:extLst>
                <a:ext uri="{FF2B5EF4-FFF2-40B4-BE49-F238E27FC236}">
                  <a16:creationId xmlns:a16="http://schemas.microsoft.com/office/drawing/2014/main" xmlns="" id="{E17354F0-2038-4228-9B29-B55F7A6F5BCE}"/>
                </a:ext>
              </a:extLst>
            </p:cNvPr>
            <p:cNvSpPr/>
            <p:nvPr/>
          </p:nvSpPr>
          <p:spPr>
            <a:xfrm>
              <a:off x="6513891" y="3253759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44;p5">
              <a:extLst>
                <a:ext uri="{FF2B5EF4-FFF2-40B4-BE49-F238E27FC236}">
                  <a16:creationId xmlns:a16="http://schemas.microsoft.com/office/drawing/2014/main" xmlns="" id="{52402685-AEAC-480C-AA91-C240AC50AC9F}"/>
                </a:ext>
              </a:extLst>
            </p:cNvPr>
            <p:cNvSpPr/>
            <p:nvPr/>
          </p:nvSpPr>
          <p:spPr>
            <a:xfrm>
              <a:off x="5904098" y="4005299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45;p5">
              <a:extLst>
                <a:ext uri="{FF2B5EF4-FFF2-40B4-BE49-F238E27FC236}">
                  <a16:creationId xmlns:a16="http://schemas.microsoft.com/office/drawing/2014/main" xmlns="" id="{F7F0ABED-61B5-442A-ACF9-DDD4155FA1BA}"/>
                </a:ext>
              </a:extLst>
            </p:cNvPr>
            <p:cNvSpPr/>
            <p:nvPr/>
          </p:nvSpPr>
          <p:spPr>
            <a:xfrm>
              <a:off x="6107362" y="4005299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xmlns="" id="{C0CD27D3-61C4-4D75-BCBA-38E322344453}"/>
                </a:ext>
              </a:extLst>
            </p:cNvPr>
            <p:cNvGrpSpPr/>
            <p:nvPr userDrawn="1"/>
          </p:nvGrpSpPr>
          <p:grpSpPr>
            <a:xfrm>
              <a:off x="6310626" y="3508914"/>
              <a:ext cx="263300" cy="555832"/>
              <a:chOff x="7326627" y="2910363"/>
              <a:chExt cx="263300" cy="555832"/>
            </a:xfrm>
          </p:grpSpPr>
          <p:sp>
            <p:nvSpPr>
              <p:cNvPr id="58" name="Google Shape;38;p5">
                <a:extLst>
                  <a:ext uri="{FF2B5EF4-FFF2-40B4-BE49-F238E27FC236}">
                    <a16:creationId xmlns:a16="http://schemas.microsoft.com/office/drawing/2014/main" xmlns="" id="{C9ED04C5-B98C-4538-8D48-24BA42046897}"/>
                  </a:ext>
                </a:extLst>
              </p:cNvPr>
              <p:cNvSpPr/>
              <p:nvPr userDrawn="1"/>
            </p:nvSpPr>
            <p:spPr>
              <a:xfrm>
                <a:off x="7326627" y="2910363"/>
                <a:ext cx="60036" cy="60036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39;p5">
                <a:extLst>
                  <a:ext uri="{FF2B5EF4-FFF2-40B4-BE49-F238E27FC236}">
                    <a16:creationId xmlns:a16="http://schemas.microsoft.com/office/drawing/2014/main" xmlns="" id="{FC1C2403-95D8-44E2-B164-0E812C7BEE86}"/>
                  </a:ext>
                </a:extLst>
              </p:cNvPr>
              <p:cNvSpPr/>
              <p:nvPr userDrawn="1"/>
            </p:nvSpPr>
            <p:spPr>
              <a:xfrm>
                <a:off x="7326627" y="3151004"/>
                <a:ext cx="60036" cy="60036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40;p5">
                <a:extLst>
                  <a:ext uri="{FF2B5EF4-FFF2-40B4-BE49-F238E27FC236}">
                    <a16:creationId xmlns:a16="http://schemas.microsoft.com/office/drawing/2014/main" xmlns="" id="{A25219DD-921B-4CD9-A24E-A38FEAA7211A}"/>
                  </a:ext>
                </a:extLst>
              </p:cNvPr>
              <p:cNvSpPr/>
              <p:nvPr userDrawn="1"/>
            </p:nvSpPr>
            <p:spPr>
              <a:xfrm>
                <a:off x="7326627" y="3406159"/>
                <a:ext cx="60036" cy="60036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41;p5">
                <a:extLst>
                  <a:ext uri="{FF2B5EF4-FFF2-40B4-BE49-F238E27FC236}">
                    <a16:creationId xmlns:a16="http://schemas.microsoft.com/office/drawing/2014/main" xmlns="" id="{F3719462-2D25-4687-95CD-662AF419CEFA}"/>
                  </a:ext>
                </a:extLst>
              </p:cNvPr>
              <p:cNvSpPr/>
              <p:nvPr userDrawn="1"/>
            </p:nvSpPr>
            <p:spPr>
              <a:xfrm>
                <a:off x="7529891" y="2910363"/>
                <a:ext cx="60036" cy="60036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42;p5">
                <a:extLst>
                  <a:ext uri="{FF2B5EF4-FFF2-40B4-BE49-F238E27FC236}">
                    <a16:creationId xmlns:a16="http://schemas.microsoft.com/office/drawing/2014/main" xmlns="" id="{5150C042-4994-4500-A7CB-F74C851CE17F}"/>
                  </a:ext>
                </a:extLst>
              </p:cNvPr>
              <p:cNvSpPr/>
              <p:nvPr userDrawn="1"/>
            </p:nvSpPr>
            <p:spPr>
              <a:xfrm>
                <a:off x="7529891" y="3151004"/>
                <a:ext cx="60036" cy="60036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43;p5">
                <a:extLst>
                  <a:ext uri="{FF2B5EF4-FFF2-40B4-BE49-F238E27FC236}">
                    <a16:creationId xmlns:a16="http://schemas.microsoft.com/office/drawing/2014/main" xmlns="" id="{F50DCEF5-E03F-470D-8D2E-3B41060A8337}"/>
                  </a:ext>
                </a:extLst>
              </p:cNvPr>
              <p:cNvSpPr/>
              <p:nvPr userDrawn="1"/>
            </p:nvSpPr>
            <p:spPr>
              <a:xfrm>
                <a:off x="7529891" y="3406159"/>
                <a:ext cx="60036" cy="60036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D9818243-5735-48ED-AECD-0DA219186035}"/>
              </a:ext>
            </a:extLst>
          </p:cNvPr>
          <p:cNvSpPr/>
          <p:nvPr userDrawn="1"/>
        </p:nvSpPr>
        <p:spPr>
          <a:xfrm flipV="1">
            <a:off x="5778515" y="-6"/>
            <a:ext cx="6413485" cy="293370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82520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6200B640-652D-47BB-B43B-E0339BA92FC8}"/>
              </a:ext>
            </a:extLst>
          </p:cNvPr>
          <p:cNvSpPr/>
          <p:nvPr userDrawn="1"/>
        </p:nvSpPr>
        <p:spPr>
          <a:xfrm flipH="1">
            <a:off x="6096000" y="0"/>
            <a:ext cx="6096000" cy="304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xmlns="" id="{B443ADC0-5F06-4728-9422-70EDE3CC20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1" y="2225349"/>
            <a:ext cx="3256613" cy="2459447"/>
          </a:xfrm>
          <a:custGeom>
            <a:avLst/>
            <a:gdLst>
              <a:gd name="connsiteX0" fmla="*/ 138764 w 3256613"/>
              <a:gd name="connsiteY0" fmla="*/ 0 h 2459447"/>
              <a:gd name="connsiteX1" fmla="*/ 3117849 w 3256613"/>
              <a:gd name="connsiteY1" fmla="*/ 0 h 2459447"/>
              <a:gd name="connsiteX2" fmla="*/ 3256613 w 3256613"/>
              <a:gd name="connsiteY2" fmla="*/ 101631 h 2459447"/>
              <a:gd name="connsiteX3" fmla="*/ 3256613 w 3256613"/>
              <a:gd name="connsiteY3" fmla="*/ 2357816 h 2459447"/>
              <a:gd name="connsiteX4" fmla="*/ 3117849 w 3256613"/>
              <a:gd name="connsiteY4" fmla="*/ 2459447 h 2459447"/>
              <a:gd name="connsiteX5" fmla="*/ 138764 w 3256613"/>
              <a:gd name="connsiteY5" fmla="*/ 2459447 h 2459447"/>
              <a:gd name="connsiteX6" fmla="*/ 0 w 3256613"/>
              <a:gd name="connsiteY6" fmla="*/ 2357816 h 2459447"/>
              <a:gd name="connsiteX7" fmla="*/ 0 w 3256613"/>
              <a:gd name="connsiteY7" fmla="*/ 101631 h 2459447"/>
              <a:gd name="connsiteX8" fmla="*/ 138764 w 3256613"/>
              <a:gd name="connsiteY8" fmla="*/ 0 h 2459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6613" h="2459447">
                <a:moveTo>
                  <a:pt x="138764" y="0"/>
                </a:moveTo>
                <a:lnTo>
                  <a:pt x="3117849" y="0"/>
                </a:lnTo>
                <a:cubicBezTo>
                  <a:pt x="3194486" y="0"/>
                  <a:pt x="3256613" y="45502"/>
                  <a:pt x="3256613" y="101631"/>
                </a:cubicBezTo>
                <a:lnTo>
                  <a:pt x="3256613" y="2357816"/>
                </a:lnTo>
                <a:cubicBezTo>
                  <a:pt x="3256613" y="2413945"/>
                  <a:pt x="3194486" y="2459447"/>
                  <a:pt x="3117849" y="2459447"/>
                </a:cubicBezTo>
                <a:lnTo>
                  <a:pt x="138764" y="2459447"/>
                </a:lnTo>
                <a:cubicBezTo>
                  <a:pt x="62127" y="2459447"/>
                  <a:pt x="0" y="2413945"/>
                  <a:pt x="0" y="2357816"/>
                </a:cubicBezTo>
                <a:lnTo>
                  <a:pt x="0" y="101631"/>
                </a:lnTo>
                <a:cubicBezTo>
                  <a:pt x="0" y="45502"/>
                  <a:pt x="62127" y="0"/>
                  <a:pt x="13876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xmlns="" id="{C0D1DE79-1C15-41C7-B2A3-518605359D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67695" y="2225348"/>
            <a:ext cx="3256613" cy="2459447"/>
          </a:xfrm>
          <a:custGeom>
            <a:avLst/>
            <a:gdLst>
              <a:gd name="connsiteX0" fmla="*/ 138764 w 3256613"/>
              <a:gd name="connsiteY0" fmla="*/ 0 h 2459447"/>
              <a:gd name="connsiteX1" fmla="*/ 3117849 w 3256613"/>
              <a:gd name="connsiteY1" fmla="*/ 0 h 2459447"/>
              <a:gd name="connsiteX2" fmla="*/ 3256613 w 3256613"/>
              <a:gd name="connsiteY2" fmla="*/ 101631 h 2459447"/>
              <a:gd name="connsiteX3" fmla="*/ 3256613 w 3256613"/>
              <a:gd name="connsiteY3" fmla="*/ 2357816 h 2459447"/>
              <a:gd name="connsiteX4" fmla="*/ 3117849 w 3256613"/>
              <a:gd name="connsiteY4" fmla="*/ 2459447 h 2459447"/>
              <a:gd name="connsiteX5" fmla="*/ 138764 w 3256613"/>
              <a:gd name="connsiteY5" fmla="*/ 2459447 h 2459447"/>
              <a:gd name="connsiteX6" fmla="*/ 0 w 3256613"/>
              <a:gd name="connsiteY6" fmla="*/ 2357816 h 2459447"/>
              <a:gd name="connsiteX7" fmla="*/ 0 w 3256613"/>
              <a:gd name="connsiteY7" fmla="*/ 101631 h 2459447"/>
              <a:gd name="connsiteX8" fmla="*/ 138764 w 3256613"/>
              <a:gd name="connsiteY8" fmla="*/ 0 h 2459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6613" h="2459447">
                <a:moveTo>
                  <a:pt x="138764" y="0"/>
                </a:moveTo>
                <a:lnTo>
                  <a:pt x="3117849" y="0"/>
                </a:lnTo>
                <a:cubicBezTo>
                  <a:pt x="3194486" y="0"/>
                  <a:pt x="3256613" y="45502"/>
                  <a:pt x="3256613" y="101631"/>
                </a:cubicBezTo>
                <a:lnTo>
                  <a:pt x="3256613" y="2357816"/>
                </a:lnTo>
                <a:cubicBezTo>
                  <a:pt x="3256613" y="2413945"/>
                  <a:pt x="3194486" y="2459447"/>
                  <a:pt x="3117849" y="2459447"/>
                </a:cubicBezTo>
                <a:lnTo>
                  <a:pt x="138764" y="2459447"/>
                </a:lnTo>
                <a:cubicBezTo>
                  <a:pt x="62127" y="2459447"/>
                  <a:pt x="0" y="2413945"/>
                  <a:pt x="0" y="2357816"/>
                </a:cubicBezTo>
                <a:lnTo>
                  <a:pt x="0" y="101631"/>
                </a:lnTo>
                <a:cubicBezTo>
                  <a:pt x="0" y="45502"/>
                  <a:pt x="62127" y="0"/>
                  <a:pt x="13876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xmlns="" id="{796FA517-5434-4058-B793-B9BA4AF4902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49589" y="2225347"/>
            <a:ext cx="3256613" cy="2459447"/>
          </a:xfrm>
          <a:custGeom>
            <a:avLst/>
            <a:gdLst>
              <a:gd name="connsiteX0" fmla="*/ 138764 w 3256613"/>
              <a:gd name="connsiteY0" fmla="*/ 0 h 2459447"/>
              <a:gd name="connsiteX1" fmla="*/ 3117849 w 3256613"/>
              <a:gd name="connsiteY1" fmla="*/ 0 h 2459447"/>
              <a:gd name="connsiteX2" fmla="*/ 3256613 w 3256613"/>
              <a:gd name="connsiteY2" fmla="*/ 101631 h 2459447"/>
              <a:gd name="connsiteX3" fmla="*/ 3256613 w 3256613"/>
              <a:gd name="connsiteY3" fmla="*/ 2357816 h 2459447"/>
              <a:gd name="connsiteX4" fmla="*/ 3117849 w 3256613"/>
              <a:gd name="connsiteY4" fmla="*/ 2459447 h 2459447"/>
              <a:gd name="connsiteX5" fmla="*/ 138764 w 3256613"/>
              <a:gd name="connsiteY5" fmla="*/ 2459447 h 2459447"/>
              <a:gd name="connsiteX6" fmla="*/ 0 w 3256613"/>
              <a:gd name="connsiteY6" fmla="*/ 2357816 h 2459447"/>
              <a:gd name="connsiteX7" fmla="*/ 0 w 3256613"/>
              <a:gd name="connsiteY7" fmla="*/ 101631 h 2459447"/>
              <a:gd name="connsiteX8" fmla="*/ 138764 w 3256613"/>
              <a:gd name="connsiteY8" fmla="*/ 0 h 2459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6613" h="2459447">
                <a:moveTo>
                  <a:pt x="138764" y="0"/>
                </a:moveTo>
                <a:lnTo>
                  <a:pt x="3117849" y="0"/>
                </a:lnTo>
                <a:cubicBezTo>
                  <a:pt x="3194486" y="0"/>
                  <a:pt x="3256613" y="45502"/>
                  <a:pt x="3256613" y="101631"/>
                </a:cubicBezTo>
                <a:lnTo>
                  <a:pt x="3256613" y="2357816"/>
                </a:lnTo>
                <a:cubicBezTo>
                  <a:pt x="3256613" y="2413945"/>
                  <a:pt x="3194486" y="2459447"/>
                  <a:pt x="3117849" y="2459447"/>
                </a:cubicBezTo>
                <a:lnTo>
                  <a:pt x="138764" y="2459447"/>
                </a:lnTo>
                <a:cubicBezTo>
                  <a:pt x="62127" y="2459447"/>
                  <a:pt x="0" y="2413945"/>
                  <a:pt x="0" y="2357816"/>
                </a:cubicBezTo>
                <a:lnTo>
                  <a:pt x="0" y="101631"/>
                </a:lnTo>
                <a:cubicBezTo>
                  <a:pt x="0" y="45502"/>
                  <a:pt x="62127" y="0"/>
                  <a:pt x="13876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64755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DAC6E8D-BA6C-4BAD-ACA1-49D72E119445}"/>
              </a:ext>
            </a:extLst>
          </p:cNvPr>
          <p:cNvSpPr/>
          <p:nvPr userDrawn="1"/>
        </p:nvSpPr>
        <p:spPr>
          <a:xfrm>
            <a:off x="7543800" y="1"/>
            <a:ext cx="4648200" cy="5162549"/>
          </a:xfrm>
          <a:prstGeom prst="rect">
            <a:avLst/>
          </a:prstGeom>
          <a:solidFill>
            <a:srgbClr val="70A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D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78A375-88E8-47BD-ACD6-ECF17B5F59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4725" y="1262742"/>
            <a:ext cx="5455525" cy="3033487"/>
          </a:xfrm>
          <a:custGeom>
            <a:avLst/>
            <a:gdLst>
              <a:gd name="connsiteX0" fmla="*/ 0 w 5455525"/>
              <a:gd name="connsiteY0" fmla="*/ 0 h 3033487"/>
              <a:gd name="connsiteX1" fmla="*/ 5455525 w 5455525"/>
              <a:gd name="connsiteY1" fmla="*/ 0 h 3033487"/>
              <a:gd name="connsiteX2" fmla="*/ 5455525 w 5455525"/>
              <a:gd name="connsiteY2" fmla="*/ 3033487 h 3033487"/>
              <a:gd name="connsiteX3" fmla="*/ 0 w 5455525"/>
              <a:gd name="connsiteY3" fmla="*/ 3033487 h 303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5525" h="3033487">
                <a:moveTo>
                  <a:pt x="0" y="0"/>
                </a:moveTo>
                <a:lnTo>
                  <a:pt x="5455525" y="0"/>
                </a:lnTo>
                <a:lnTo>
                  <a:pt x="5455525" y="3033487"/>
                </a:lnTo>
                <a:lnTo>
                  <a:pt x="0" y="303348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6DAB8D8-B73A-48EC-947F-F5838C627C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262743"/>
            <a:ext cx="3771900" cy="3033487"/>
          </a:xfrm>
          <a:custGeom>
            <a:avLst/>
            <a:gdLst>
              <a:gd name="connsiteX0" fmla="*/ 0 w 3771900"/>
              <a:gd name="connsiteY0" fmla="*/ 0 h 3033487"/>
              <a:gd name="connsiteX1" fmla="*/ 3771900 w 3771900"/>
              <a:gd name="connsiteY1" fmla="*/ 0 h 3033487"/>
              <a:gd name="connsiteX2" fmla="*/ 3771900 w 3771900"/>
              <a:gd name="connsiteY2" fmla="*/ 3033487 h 3033487"/>
              <a:gd name="connsiteX3" fmla="*/ 0 w 3771900"/>
              <a:gd name="connsiteY3" fmla="*/ 3033487 h 303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1900" h="3033487">
                <a:moveTo>
                  <a:pt x="0" y="0"/>
                </a:moveTo>
                <a:lnTo>
                  <a:pt x="3771900" y="0"/>
                </a:lnTo>
                <a:lnTo>
                  <a:pt x="3771900" y="3033487"/>
                </a:lnTo>
                <a:lnTo>
                  <a:pt x="0" y="303348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C0ED562-4F7B-416A-9EF2-4214A08A123A}"/>
              </a:ext>
            </a:extLst>
          </p:cNvPr>
          <p:cNvGrpSpPr/>
          <p:nvPr userDrawn="1"/>
        </p:nvGrpSpPr>
        <p:grpSpPr>
          <a:xfrm rot="5400000">
            <a:off x="8152204" y="-45889"/>
            <a:ext cx="669829" cy="1307372"/>
            <a:chOff x="5904098" y="2757963"/>
            <a:chExt cx="669829" cy="1307372"/>
          </a:xfrm>
        </p:grpSpPr>
        <p:sp>
          <p:nvSpPr>
            <p:cNvPr id="14" name="Google Shape;28;p5">
              <a:extLst>
                <a:ext uri="{FF2B5EF4-FFF2-40B4-BE49-F238E27FC236}">
                  <a16:creationId xmlns:a16="http://schemas.microsoft.com/office/drawing/2014/main" xmlns="" id="{2A89F81A-3652-4F38-B5D4-DB7D4F99214C}"/>
                </a:ext>
              </a:extLst>
            </p:cNvPr>
            <p:cNvSpPr/>
            <p:nvPr/>
          </p:nvSpPr>
          <p:spPr>
            <a:xfrm>
              <a:off x="5904098" y="2757963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29;p5">
              <a:extLst>
                <a:ext uri="{FF2B5EF4-FFF2-40B4-BE49-F238E27FC236}">
                  <a16:creationId xmlns:a16="http://schemas.microsoft.com/office/drawing/2014/main" xmlns="" id="{669C4809-DBBB-47FD-8038-D6A74F25A850}"/>
                </a:ext>
              </a:extLst>
            </p:cNvPr>
            <p:cNvSpPr/>
            <p:nvPr/>
          </p:nvSpPr>
          <p:spPr>
            <a:xfrm>
              <a:off x="5904098" y="2998604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30;p5">
              <a:extLst>
                <a:ext uri="{FF2B5EF4-FFF2-40B4-BE49-F238E27FC236}">
                  <a16:creationId xmlns:a16="http://schemas.microsoft.com/office/drawing/2014/main" xmlns="" id="{46864FB9-2232-44D1-B61D-C5AB45F355E7}"/>
                </a:ext>
              </a:extLst>
            </p:cNvPr>
            <p:cNvSpPr/>
            <p:nvPr/>
          </p:nvSpPr>
          <p:spPr>
            <a:xfrm>
              <a:off x="5904098" y="3253759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31;p5">
              <a:extLst>
                <a:ext uri="{FF2B5EF4-FFF2-40B4-BE49-F238E27FC236}">
                  <a16:creationId xmlns:a16="http://schemas.microsoft.com/office/drawing/2014/main" xmlns="" id="{9D4BDE6F-5E28-4C2E-87CC-F9504BC6B6C7}"/>
                </a:ext>
              </a:extLst>
            </p:cNvPr>
            <p:cNvSpPr/>
            <p:nvPr/>
          </p:nvSpPr>
          <p:spPr>
            <a:xfrm>
              <a:off x="5904098" y="3508914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32;p5">
              <a:extLst>
                <a:ext uri="{FF2B5EF4-FFF2-40B4-BE49-F238E27FC236}">
                  <a16:creationId xmlns:a16="http://schemas.microsoft.com/office/drawing/2014/main" xmlns="" id="{254512E4-7214-4A12-8BAF-6614E3502407}"/>
                </a:ext>
              </a:extLst>
            </p:cNvPr>
            <p:cNvSpPr/>
            <p:nvPr/>
          </p:nvSpPr>
          <p:spPr>
            <a:xfrm>
              <a:off x="5904098" y="3764069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33;p5">
              <a:extLst>
                <a:ext uri="{FF2B5EF4-FFF2-40B4-BE49-F238E27FC236}">
                  <a16:creationId xmlns:a16="http://schemas.microsoft.com/office/drawing/2014/main" xmlns="" id="{B4B09964-E342-42E6-8D9A-838D04FCB60D}"/>
                </a:ext>
              </a:extLst>
            </p:cNvPr>
            <p:cNvSpPr/>
            <p:nvPr/>
          </p:nvSpPr>
          <p:spPr>
            <a:xfrm>
              <a:off x="6107362" y="2757963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34;p5">
              <a:extLst>
                <a:ext uri="{FF2B5EF4-FFF2-40B4-BE49-F238E27FC236}">
                  <a16:creationId xmlns:a16="http://schemas.microsoft.com/office/drawing/2014/main" xmlns="" id="{EC4E2E1B-8229-4C2A-9DB3-0AAD88B6F83C}"/>
                </a:ext>
              </a:extLst>
            </p:cNvPr>
            <p:cNvSpPr/>
            <p:nvPr/>
          </p:nvSpPr>
          <p:spPr>
            <a:xfrm>
              <a:off x="6107362" y="2998604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35;p5">
              <a:extLst>
                <a:ext uri="{FF2B5EF4-FFF2-40B4-BE49-F238E27FC236}">
                  <a16:creationId xmlns:a16="http://schemas.microsoft.com/office/drawing/2014/main" xmlns="" id="{30A81660-03F4-4721-919E-1430866113B1}"/>
                </a:ext>
              </a:extLst>
            </p:cNvPr>
            <p:cNvSpPr/>
            <p:nvPr/>
          </p:nvSpPr>
          <p:spPr>
            <a:xfrm>
              <a:off x="6107362" y="3253759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36;p5">
              <a:extLst>
                <a:ext uri="{FF2B5EF4-FFF2-40B4-BE49-F238E27FC236}">
                  <a16:creationId xmlns:a16="http://schemas.microsoft.com/office/drawing/2014/main" xmlns="" id="{D007EF5D-11C0-4F15-8FE4-8CEC7C0FEC5D}"/>
                </a:ext>
              </a:extLst>
            </p:cNvPr>
            <p:cNvSpPr/>
            <p:nvPr/>
          </p:nvSpPr>
          <p:spPr>
            <a:xfrm>
              <a:off x="6107362" y="3508914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37;p5">
              <a:extLst>
                <a:ext uri="{FF2B5EF4-FFF2-40B4-BE49-F238E27FC236}">
                  <a16:creationId xmlns:a16="http://schemas.microsoft.com/office/drawing/2014/main" xmlns="" id="{88759878-94B8-4C62-A81B-306F1EEC95B7}"/>
                </a:ext>
              </a:extLst>
            </p:cNvPr>
            <p:cNvSpPr/>
            <p:nvPr/>
          </p:nvSpPr>
          <p:spPr>
            <a:xfrm>
              <a:off x="6107362" y="3764069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38;p5">
              <a:extLst>
                <a:ext uri="{FF2B5EF4-FFF2-40B4-BE49-F238E27FC236}">
                  <a16:creationId xmlns:a16="http://schemas.microsoft.com/office/drawing/2014/main" xmlns="" id="{3AD62FE0-24E2-4B91-9881-659E1FA3E9BF}"/>
                </a:ext>
              </a:extLst>
            </p:cNvPr>
            <p:cNvSpPr/>
            <p:nvPr/>
          </p:nvSpPr>
          <p:spPr>
            <a:xfrm>
              <a:off x="6310627" y="2757963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39;p5">
              <a:extLst>
                <a:ext uri="{FF2B5EF4-FFF2-40B4-BE49-F238E27FC236}">
                  <a16:creationId xmlns:a16="http://schemas.microsoft.com/office/drawing/2014/main" xmlns="" id="{62560013-DE10-4A6A-8694-F47907CBEB1D}"/>
                </a:ext>
              </a:extLst>
            </p:cNvPr>
            <p:cNvSpPr/>
            <p:nvPr/>
          </p:nvSpPr>
          <p:spPr>
            <a:xfrm>
              <a:off x="6310627" y="2998604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40;p5">
              <a:extLst>
                <a:ext uri="{FF2B5EF4-FFF2-40B4-BE49-F238E27FC236}">
                  <a16:creationId xmlns:a16="http://schemas.microsoft.com/office/drawing/2014/main" xmlns="" id="{EBEA5E00-FBD0-4D8D-917F-E3D5BF820DBA}"/>
                </a:ext>
              </a:extLst>
            </p:cNvPr>
            <p:cNvSpPr/>
            <p:nvPr/>
          </p:nvSpPr>
          <p:spPr>
            <a:xfrm>
              <a:off x="6310627" y="3253759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41;p5">
              <a:extLst>
                <a:ext uri="{FF2B5EF4-FFF2-40B4-BE49-F238E27FC236}">
                  <a16:creationId xmlns:a16="http://schemas.microsoft.com/office/drawing/2014/main" xmlns="" id="{8FF751CE-9995-4620-BC28-6B3113001CA9}"/>
                </a:ext>
              </a:extLst>
            </p:cNvPr>
            <p:cNvSpPr/>
            <p:nvPr/>
          </p:nvSpPr>
          <p:spPr>
            <a:xfrm>
              <a:off x="6513891" y="2757963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42;p5">
              <a:extLst>
                <a:ext uri="{FF2B5EF4-FFF2-40B4-BE49-F238E27FC236}">
                  <a16:creationId xmlns:a16="http://schemas.microsoft.com/office/drawing/2014/main" xmlns="" id="{248D0466-0968-417C-AC88-71ECDA899120}"/>
                </a:ext>
              </a:extLst>
            </p:cNvPr>
            <p:cNvSpPr/>
            <p:nvPr/>
          </p:nvSpPr>
          <p:spPr>
            <a:xfrm>
              <a:off x="6513891" y="2998604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43;p5">
              <a:extLst>
                <a:ext uri="{FF2B5EF4-FFF2-40B4-BE49-F238E27FC236}">
                  <a16:creationId xmlns:a16="http://schemas.microsoft.com/office/drawing/2014/main" xmlns="" id="{DB73677F-EC93-4EF2-A065-744D0DDC2450}"/>
                </a:ext>
              </a:extLst>
            </p:cNvPr>
            <p:cNvSpPr/>
            <p:nvPr/>
          </p:nvSpPr>
          <p:spPr>
            <a:xfrm>
              <a:off x="6513891" y="3253759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44;p5">
              <a:extLst>
                <a:ext uri="{FF2B5EF4-FFF2-40B4-BE49-F238E27FC236}">
                  <a16:creationId xmlns:a16="http://schemas.microsoft.com/office/drawing/2014/main" xmlns="" id="{951E694F-FDD3-4CCE-9994-07059093713D}"/>
                </a:ext>
              </a:extLst>
            </p:cNvPr>
            <p:cNvSpPr/>
            <p:nvPr/>
          </p:nvSpPr>
          <p:spPr>
            <a:xfrm>
              <a:off x="5904098" y="4005299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45;p5">
              <a:extLst>
                <a:ext uri="{FF2B5EF4-FFF2-40B4-BE49-F238E27FC236}">
                  <a16:creationId xmlns:a16="http://schemas.microsoft.com/office/drawing/2014/main" xmlns="" id="{F59C936A-042E-4ACC-9CC9-57800B964795}"/>
                </a:ext>
              </a:extLst>
            </p:cNvPr>
            <p:cNvSpPr/>
            <p:nvPr/>
          </p:nvSpPr>
          <p:spPr>
            <a:xfrm>
              <a:off x="6107362" y="4005299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A7F8ED2A-CF11-4335-B347-1807D628C7DB}"/>
                </a:ext>
              </a:extLst>
            </p:cNvPr>
            <p:cNvGrpSpPr/>
            <p:nvPr userDrawn="1"/>
          </p:nvGrpSpPr>
          <p:grpSpPr>
            <a:xfrm>
              <a:off x="6310626" y="3508914"/>
              <a:ext cx="263300" cy="555832"/>
              <a:chOff x="7326627" y="2910363"/>
              <a:chExt cx="263300" cy="555832"/>
            </a:xfrm>
          </p:grpSpPr>
          <p:sp>
            <p:nvSpPr>
              <p:cNvPr id="34" name="Google Shape;38;p5">
                <a:extLst>
                  <a:ext uri="{FF2B5EF4-FFF2-40B4-BE49-F238E27FC236}">
                    <a16:creationId xmlns:a16="http://schemas.microsoft.com/office/drawing/2014/main" xmlns="" id="{52B5097E-8ADE-4724-BE5A-408E8C4F1CA0}"/>
                  </a:ext>
                </a:extLst>
              </p:cNvPr>
              <p:cNvSpPr/>
              <p:nvPr userDrawn="1"/>
            </p:nvSpPr>
            <p:spPr>
              <a:xfrm>
                <a:off x="7326627" y="2910363"/>
                <a:ext cx="60036" cy="60036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39;p5">
                <a:extLst>
                  <a:ext uri="{FF2B5EF4-FFF2-40B4-BE49-F238E27FC236}">
                    <a16:creationId xmlns:a16="http://schemas.microsoft.com/office/drawing/2014/main" xmlns="" id="{7CEC096C-8147-485A-921B-3F419516916D}"/>
                  </a:ext>
                </a:extLst>
              </p:cNvPr>
              <p:cNvSpPr/>
              <p:nvPr userDrawn="1"/>
            </p:nvSpPr>
            <p:spPr>
              <a:xfrm>
                <a:off x="7326627" y="3151004"/>
                <a:ext cx="60036" cy="60036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40;p5">
                <a:extLst>
                  <a:ext uri="{FF2B5EF4-FFF2-40B4-BE49-F238E27FC236}">
                    <a16:creationId xmlns:a16="http://schemas.microsoft.com/office/drawing/2014/main" xmlns="" id="{165456BE-F33E-4533-8D9E-016BC2D1E457}"/>
                  </a:ext>
                </a:extLst>
              </p:cNvPr>
              <p:cNvSpPr/>
              <p:nvPr userDrawn="1"/>
            </p:nvSpPr>
            <p:spPr>
              <a:xfrm>
                <a:off x="7326627" y="3406159"/>
                <a:ext cx="60036" cy="60036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41;p5">
                <a:extLst>
                  <a:ext uri="{FF2B5EF4-FFF2-40B4-BE49-F238E27FC236}">
                    <a16:creationId xmlns:a16="http://schemas.microsoft.com/office/drawing/2014/main" xmlns="" id="{E6D3525A-1A44-4612-8D2A-8F56D78A2D44}"/>
                  </a:ext>
                </a:extLst>
              </p:cNvPr>
              <p:cNvSpPr/>
              <p:nvPr userDrawn="1"/>
            </p:nvSpPr>
            <p:spPr>
              <a:xfrm>
                <a:off x="7529891" y="2910363"/>
                <a:ext cx="60036" cy="60036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42;p5">
                <a:extLst>
                  <a:ext uri="{FF2B5EF4-FFF2-40B4-BE49-F238E27FC236}">
                    <a16:creationId xmlns:a16="http://schemas.microsoft.com/office/drawing/2014/main" xmlns="" id="{0E59281E-E871-47C3-A28C-582BA00B81D7}"/>
                  </a:ext>
                </a:extLst>
              </p:cNvPr>
              <p:cNvSpPr/>
              <p:nvPr userDrawn="1"/>
            </p:nvSpPr>
            <p:spPr>
              <a:xfrm>
                <a:off x="7529891" y="3151004"/>
                <a:ext cx="60036" cy="60036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43;p5">
                <a:extLst>
                  <a:ext uri="{FF2B5EF4-FFF2-40B4-BE49-F238E27FC236}">
                    <a16:creationId xmlns:a16="http://schemas.microsoft.com/office/drawing/2014/main" xmlns="" id="{25F9ADA1-04FE-4B68-A02C-2A3AC202684E}"/>
                  </a:ext>
                </a:extLst>
              </p:cNvPr>
              <p:cNvSpPr/>
              <p:nvPr userDrawn="1"/>
            </p:nvSpPr>
            <p:spPr>
              <a:xfrm>
                <a:off x="7529891" y="3406159"/>
                <a:ext cx="60036" cy="60036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AD59F286-0A88-4E21-87FD-7F1EB23D7EAC}"/>
              </a:ext>
            </a:extLst>
          </p:cNvPr>
          <p:cNvGrpSpPr/>
          <p:nvPr userDrawn="1"/>
        </p:nvGrpSpPr>
        <p:grpSpPr>
          <a:xfrm>
            <a:off x="11359469" y="4401458"/>
            <a:ext cx="669829" cy="1307372"/>
            <a:chOff x="5904098" y="2757963"/>
            <a:chExt cx="669829" cy="1307372"/>
          </a:xfrm>
        </p:grpSpPr>
        <p:sp>
          <p:nvSpPr>
            <p:cNvPr id="41" name="Google Shape;28;p5">
              <a:extLst>
                <a:ext uri="{FF2B5EF4-FFF2-40B4-BE49-F238E27FC236}">
                  <a16:creationId xmlns:a16="http://schemas.microsoft.com/office/drawing/2014/main" xmlns="" id="{46BE6D89-6A5C-456F-92E8-F4366982DD32}"/>
                </a:ext>
              </a:extLst>
            </p:cNvPr>
            <p:cNvSpPr/>
            <p:nvPr/>
          </p:nvSpPr>
          <p:spPr>
            <a:xfrm>
              <a:off x="5904098" y="2757963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29;p5">
              <a:extLst>
                <a:ext uri="{FF2B5EF4-FFF2-40B4-BE49-F238E27FC236}">
                  <a16:creationId xmlns:a16="http://schemas.microsoft.com/office/drawing/2014/main" xmlns="" id="{2FAFA36B-EB68-45F5-9A99-4F9BF474F515}"/>
                </a:ext>
              </a:extLst>
            </p:cNvPr>
            <p:cNvSpPr/>
            <p:nvPr/>
          </p:nvSpPr>
          <p:spPr>
            <a:xfrm>
              <a:off x="5904098" y="2998604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30;p5">
              <a:extLst>
                <a:ext uri="{FF2B5EF4-FFF2-40B4-BE49-F238E27FC236}">
                  <a16:creationId xmlns:a16="http://schemas.microsoft.com/office/drawing/2014/main" xmlns="" id="{FED4556B-F510-42BC-A07D-B919B2074909}"/>
                </a:ext>
              </a:extLst>
            </p:cNvPr>
            <p:cNvSpPr/>
            <p:nvPr/>
          </p:nvSpPr>
          <p:spPr>
            <a:xfrm>
              <a:off x="5904098" y="3253759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31;p5">
              <a:extLst>
                <a:ext uri="{FF2B5EF4-FFF2-40B4-BE49-F238E27FC236}">
                  <a16:creationId xmlns:a16="http://schemas.microsoft.com/office/drawing/2014/main" xmlns="" id="{BD505B56-551A-4E76-A262-5EEE8EF2EAFC}"/>
                </a:ext>
              </a:extLst>
            </p:cNvPr>
            <p:cNvSpPr/>
            <p:nvPr/>
          </p:nvSpPr>
          <p:spPr>
            <a:xfrm>
              <a:off x="5904098" y="3508914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32;p5">
              <a:extLst>
                <a:ext uri="{FF2B5EF4-FFF2-40B4-BE49-F238E27FC236}">
                  <a16:creationId xmlns:a16="http://schemas.microsoft.com/office/drawing/2014/main" xmlns="" id="{6347C677-5702-488D-9929-E834FCAB5754}"/>
                </a:ext>
              </a:extLst>
            </p:cNvPr>
            <p:cNvSpPr/>
            <p:nvPr/>
          </p:nvSpPr>
          <p:spPr>
            <a:xfrm>
              <a:off x="5904098" y="3764069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33;p5">
              <a:extLst>
                <a:ext uri="{FF2B5EF4-FFF2-40B4-BE49-F238E27FC236}">
                  <a16:creationId xmlns:a16="http://schemas.microsoft.com/office/drawing/2014/main" xmlns="" id="{78D1F302-98F9-4693-9C07-8EA3FC32E46A}"/>
                </a:ext>
              </a:extLst>
            </p:cNvPr>
            <p:cNvSpPr/>
            <p:nvPr/>
          </p:nvSpPr>
          <p:spPr>
            <a:xfrm>
              <a:off x="6107362" y="2757963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34;p5">
              <a:extLst>
                <a:ext uri="{FF2B5EF4-FFF2-40B4-BE49-F238E27FC236}">
                  <a16:creationId xmlns:a16="http://schemas.microsoft.com/office/drawing/2014/main" xmlns="" id="{5AB75E69-D379-4335-BC81-40605DA49C01}"/>
                </a:ext>
              </a:extLst>
            </p:cNvPr>
            <p:cNvSpPr/>
            <p:nvPr/>
          </p:nvSpPr>
          <p:spPr>
            <a:xfrm>
              <a:off x="6107362" y="2998604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35;p5">
              <a:extLst>
                <a:ext uri="{FF2B5EF4-FFF2-40B4-BE49-F238E27FC236}">
                  <a16:creationId xmlns:a16="http://schemas.microsoft.com/office/drawing/2014/main" xmlns="" id="{CA02BCA2-18E6-4AC4-BD50-CBD860DA08A2}"/>
                </a:ext>
              </a:extLst>
            </p:cNvPr>
            <p:cNvSpPr/>
            <p:nvPr/>
          </p:nvSpPr>
          <p:spPr>
            <a:xfrm>
              <a:off x="6107362" y="3253759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36;p5">
              <a:extLst>
                <a:ext uri="{FF2B5EF4-FFF2-40B4-BE49-F238E27FC236}">
                  <a16:creationId xmlns:a16="http://schemas.microsoft.com/office/drawing/2014/main" xmlns="" id="{74AF92EA-2D4F-4B36-968D-24FA10FAC2B1}"/>
                </a:ext>
              </a:extLst>
            </p:cNvPr>
            <p:cNvSpPr/>
            <p:nvPr/>
          </p:nvSpPr>
          <p:spPr>
            <a:xfrm>
              <a:off x="6107362" y="3508914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37;p5">
              <a:extLst>
                <a:ext uri="{FF2B5EF4-FFF2-40B4-BE49-F238E27FC236}">
                  <a16:creationId xmlns:a16="http://schemas.microsoft.com/office/drawing/2014/main" xmlns="" id="{B5BFA251-C36C-41E5-8D93-3F1E38E27940}"/>
                </a:ext>
              </a:extLst>
            </p:cNvPr>
            <p:cNvSpPr/>
            <p:nvPr/>
          </p:nvSpPr>
          <p:spPr>
            <a:xfrm>
              <a:off x="6107362" y="3764069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38;p5">
              <a:extLst>
                <a:ext uri="{FF2B5EF4-FFF2-40B4-BE49-F238E27FC236}">
                  <a16:creationId xmlns:a16="http://schemas.microsoft.com/office/drawing/2014/main" xmlns="" id="{987F910D-4528-4870-9618-2EF92EE51F34}"/>
                </a:ext>
              </a:extLst>
            </p:cNvPr>
            <p:cNvSpPr/>
            <p:nvPr/>
          </p:nvSpPr>
          <p:spPr>
            <a:xfrm>
              <a:off x="6310627" y="2757963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39;p5">
              <a:extLst>
                <a:ext uri="{FF2B5EF4-FFF2-40B4-BE49-F238E27FC236}">
                  <a16:creationId xmlns:a16="http://schemas.microsoft.com/office/drawing/2014/main" xmlns="" id="{2975238C-5CD4-4C03-A160-3CC5A05558B3}"/>
                </a:ext>
              </a:extLst>
            </p:cNvPr>
            <p:cNvSpPr/>
            <p:nvPr/>
          </p:nvSpPr>
          <p:spPr>
            <a:xfrm>
              <a:off x="6310627" y="2998604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40;p5">
              <a:extLst>
                <a:ext uri="{FF2B5EF4-FFF2-40B4-BE49-F238E27FC236}">
                  <a16:creationId xmlns:a16="http://schemas.microsoft.com/office/drawing/2014/main" xmlns="" id="{C9E932D7-303C-4B3C-AE0B-A94A94B33603}"/>
                </a:ext>
              </a:extLst>
            </p:cNvPr>
            <p:cNvSpPr/>
            <p:nvPr/>
          </p:nvSpPr>
          <p:spPr>
            <a:xfrm>
              <a:off x="6310627" y="3253759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41;p5">
              <a:extLst>
                <a:ext uri="{FF2B5EF4-FFF2-40B4-BE49-F238E27FC236}">
                  <a16:creationId xmlns:a16="http://schemas.microsoft.com/office/drawing/2014/main" xmlns="" id="{1C1C941B-08FE-42B0-8EB2-739CAC30C79E}"/>
                </a:ext>
              </a:extLst>
            </p:cNvPr>
            <p:cNvSpPr/>
            <p:nvPr/>
          </p:nvSpPr>
          <p:spPr>
            <a:xfrm>
              <a:off x="6513891" y="2757963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42;p5">
              <a:extLst>
                <a:ext uri="{FF2B5EF4-FFF2-40B4-BE49-F238E27FC236}">
                  <a16:creationId xmlns:a16="http://schemas.microsoft.com/office/drawing/2014/main" xmlns="" id="{A208CD54-FAF6-4163-B538-18B1F65D53B2}"/>
                </a:ext>
              </a:extLst>
            </p:cNvPr>
            <p:cNvSpPr/>
            <p:nvPr/>
          </p:nvSpPr>
          <p:spPr>
            <a:xfrm>
              <a:off x="6513891" y="2998604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43;p5">
              <a:extLst>
                <a:ext uri="{FF2B5EF4-FFF2-40B4-BE49-F238E27FC236}">
                  <a16:creationId xmlns:a16="http://schemas.microsoft.com/office/drawing/2014/main" xmlns="" id="{9599A4BC-AAC9-4372-9386-250D656ABF9E}"/>
                </a:ext>
              </a:extLst>
            </p:cNvPr>
            <p:cNvSpPr/>
            <p:nvPr/>
          </p:nvSpPr>
          <p:spPr>
            <a:xfrm>
              <a:off x="6513891" y="3253759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44;p5">
              <a:extLst>
                <a:ext uri="{FF2B5EF4-FFF2-40B4-BE49-F238E27FC236}">
                  <a16:creationId xmlns:a16="http://schemas.microsoft.com/office/drawing/2014/main" xmlns="" id="{D41424A9-C334-41D3-9502-67504210B100}"/>
                </a:ext>
              </a:extLst>
            </p:cNvPr>
            <p:cNvSpPr/>
            <p:nvPr/>
          </p:nvSpPr>
          <p:spPr>
            <a:xfrm>
              <a:off x="5904098" y="4005299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45;p5">
              <a:extLst>
                <a:ext uri="{FF2B5EF4-FFF2-40B4-BE49-F238E27FC236}">
                  <a16:creationId xmlns:a16="http://schemas.microsoft.com/office/drawing/2014/main" xmlns="" id="{2D57E26B-53A5-4796-977D-AC1FA1246A67}"/>
                </a:ext>
              </a:extLst>
            </p:cNvPr>
            <p:cNvSpPr/>
            <p:nvPr/>
          </p:nvSpPr>
          <p:spPr>
            <a:xfrm>
              <a:off x="6107362" y="4005299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xmlns="" id="{BC84ACCC-472B-4BFC-A039-28622682295B}"/>
                </a:ext>
              </a:extLst>
            </p:cNvPr>
            <p:cNvGrpSpPr/>
            <p:nvPr userDrawn="1"/>
          </p:nvGrpSpPr>
          <p:grpSpPr>
            <a:xfrm>
              <a:off x="6310626" y="3508914"/>
              <a:ext cx="263300" cy="555832"/>
              <a:chOff x="7326627" y="2910363"/>
              <a:chExt cx="263300" cy="555832"/>
            </a:xfrm>
          </p:grpSpPr>
          <p:sp>
            <p:nvSpPr>
              <p:cNvPr id="60" name="Google Shape;38;p5">
                <a:extLst>
                  <a:ext uri="{FF2B5EF4-FFF2-40B4-BE49-F238E27FC236}">
                    <a16:creationId xmlns:a16="http://schemas.microsoft.com/office/drawing/2014/main" xmlns="" id="{7E66F1FA-A51B-44D6-9810-6B130A001AB7}"/>
                  </a:ext>
                </a:extLst>
              </p:cNvPr>
              <p:cNvSpPr/>
              <p:nvPr userDrawn="1"/>
            </p:nvSpPr>
            <p:spPr>
              <a:xfrm>
                <a:off x="7326627" y="2910363"/>
                <a:ext cx="60036" cy="60036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39;p5">
                <a:extLst>
                  <a:ext uri="{FF2B5EF4-FFF2-40B4-BE49-F238E27FC236}">
                    <a16:creationId xmlns:a16="http://schemas.microsoft.com/office/drawing/2014/main" xmlns="" id="{11EAD6AF-BE70-4DC7-9DB1-DB06D7FF2700}"/>
                  </a:ext>
                </a:extLst>
              </p:cNvPr>
              <p:cNvSpPr/>
              <p:nvPr userDrawn="1"/>
            </p:nvSpPr>
            <p:spPr>
              <a:xfrm>
                <a:off x="7326627" y="3151004"/>
                <a:ext cx="60036" cy="60036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40;p5">
                <a:extLst>
                  <a:ext uri="{FF2B5EF4-FFF2-40B4-BE49-F238E27FC236}">
                    <a16:creationId xmlns:a16="http://schemas.microsoft.com/office/drawing/2014/main" xmlns="" id="{A0AB0FDB-89E2-4A4A-B450-2657525B032F}"/>
                  </a:ext>
                </a:extLst>
              </p:cNvPr>
              <p:cNvSpPr/>
              <p:nvPr userDrawn="1"/>
            </p:nvSpPr>
            <p:spPr>
              <a:xfrm>
                <a:off x="7326627" y="3406159"/>
                <a:ext cx="60036" cy="60036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41;p5">
                <a:extLst>
                  <a:ext uri="{FF2B5EF4-FFF2-40B4-BE49-F238E27FC236}">
                    <a16:creationId xmlns:a16="http://schemas.microsoft.com/office/drawing/2014/main" xmlns="" id="{BA243284-D1DA-464C-B88F-1552B11033A7}"/>
                  </a:ext>
                </a:extLst>
              </p:cNvPr>
              <p:cNvSpPr/>
              <p:nvPr userDrawn="1"/>
            </p:nvSpPr>
            <p:spPr>
              <a:xfrm>
                <a:off x="7529891" y="2910363"/>
                <a:ext cx="60036" cy="60036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42;p5">
                <a:extLst>
                  <a:ext uri="{FF2B5EF4-FFF2-40B4-BE49-F238E27FC236}">
                    <a16:creationId xmlns:a16="http://schemas.microsoft.com/office/drawing/2014/main" xmlns="" id="{EDDAB52A-ACF5-4308-A7B0-4AB08531936A}"/>
                  </a:ext>
                </a:extLst>
              </p:cNvPr>
              <p:cNvSpPr/>
              <p:nvPr userDrawn="1"/>
            </p:nvSpPr>
            <p:spPr>
              <a:xfrm>
                <a:off x="7529891" y="3151004"/>
                <a:ext cx="60036" cy="60036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43;p5">
                <a:extLst>
                  <a:ext uri="{FF2B5EF4-FFF2-40B4-BE49-F238E27FC236}">
                    <a16:creationId xmlns:a16="http://schemas.microsoft.com/office/drawing/2014/main" xmlns="" id="{0C03EB03-AD2D-493E-AB71-8989B31A39E5}"/>
                  </a:ext>
                </a:extLst>
              </p:cNvPr>
              <p:cNvSpPr/>
              <p:nvPr userDrawn="1"/>
            </p:nvSpPr>
            <p:spPr>
              <a:xfrm>
                <a:off x="7529891" y="3406159"/>
                <a:ext cx="60036" cy="60036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8286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739A8525-3F8A-4F3A-B039-4D1E2DD29273}"/>
              </a:ext>
            </a:extLst>
          </p:cNvPr>
          <p:cNvSpPr/>
          <p:nvPr userDrawn="1"/>
        </p:nvSpPr>
        <p:spPr>
          <a:xfrm>
            <a:off x="8270182" y="2410602"/>
            <a:ext cx="3921817" cy="4447398"/>
          </a:xfrm>
          <a:prstGeom prst="rect">
            <a:avLst/>
          </a:prstGeom>
          <a:solidFill>
            <a:srgbClr val="70A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D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xmlns="" id="{17D2C890-D8C3-4429-9099-4DFD235203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76601"/>
            <a:ext cx="4457460" cy="3581400"/>
          </a:xfrm>
          <a:custGeom>
            <a:avLst/>
            <a:gdLst>
              <a:gd name="connsiteX0" fmla="*/ 0 w 4457460"/>
              <a:gd name="connsiteY0" fmla="*/ 0 h 3258457"/>
              <a:gd name="connsiteX1" fmla="*/ 4457460 w 4457460"/>
              <a:gd name="connsiteY1" fmla="*/ 0 h 3258457"/>
              <a:gd name="connsiteX2" fmla="*/ 4457460 w 4457460"/>
              <a:gd name="connsiteY2" fmla="*/ 3258457 h 3258457"/>
              <a:gd name="connsiteX3" fmla="*/ 0 w 4457460"/>
              <a:gd name="connsiteY3" fmla="*/ 3258457 h 325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7460" h="3258457">
                <a:moveTo>
                  <a:pt x="0" y="0"/>
                </a:moveTo>
                <a:lnTo>
                  <a:pt x="4457460" y="0"/>
                </a:lnTo>
                <a:lnTo>
                  <a:pt x="4457460" y="3258457"/>
                </a:lnTo>
                <a:lnTo>
                  <a:pt x="0" y="325845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xmlns="" id="{8846CCFA-9CC6-46CD-B359-BAEDCC60359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57460" y="0"/>
            <a:ext cx="3812721" cy="3276600"/>
          </a:xfrm>
          <a:custGeom>
            <a:avLst/>
            <a:gdLst>
              <a:gd name="connsiteX0" fmla="*/ 0 w 4457460"/>
              <a:gd name="connsiteY0" fmla="*/ 0 h 3276600"/>
              <a:gd name="connsiteX1" fmla="*/ 4457460 w 4457460"/>
              <a:gd name="connsiteY1" fmla="*/ 0 h 3276600"/>
              <a:gd name="connsiteX2" fmla="*/ 4457460 w 4457460"/>
              <a:gd name="connsiteY2" fmla="*/ 3276600 h 3276600"/>
              <a:gd name="connsiteX3" fmla="*/ 0 w 4457460"/>
              <a:gd name="connsiteY3" fmla="*/ 327660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7460" h="3276600">
                <a:moveTo>
                  <a:pt x="0" y="0"/>
                </a:moveTo>
                <a:lnTo>
                  <a:pt x="4457460" y="0"/>
                </a:lnTo>
                <a:lnTo>
                  <a:pt x="4457460" y="3276600"/>
                </a:lnTo>
                <a:lnTo>
                  <a:pt x="0" y="32766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xmlns="" id="{31E841F0-A835-4C31-8BAC-9C8E2EDC70B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70181" y="0"/>
            <a:ext cx="3921819" cy="3276600"/>
          </a:xfrm>
          <a:custGeom>
            <a:avLst/>
            <a:gdLst>
              <a:gd name="connsiteX0" fmla="*/ 0 w 2552220"/>
              <a:gd name="connsiteY0" fmla="*/ 0 h 3276600"/>
              <a:gd name="connsiteX1" fmla="*/ 2552220 w 2552220"/>
              <a:gd name="connsiteY1" fmla="*/ 0 h 3276600"/>
              <a:gd name="connsiteX2" fmla="*/ 2552220 w 2552220"/>
              <a:gd name="connsiteY2" fmla="*/ 3276600 h 3276600"/>
              <a:gd name="connsiteX3" fmla="*/ 0 w 2552220"/>
              <a:gd name="connsiteY3" fmla="*/ 327660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2220" h="3276600">
                <a:moveTo>
                  <a:pt x="0" y="0"/>
                </a:moveTo>
                <a:lnTo>
                  <a:pt x="2552220" y="0"/>
                </a:lnTo>
                <a:lnTo>
                  <a:pt x="2552220" y="3276600"/>
                </a:lnTo>
                <a:lnTo>
                  <a:pt x="0" y="32766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10786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B36E34C-2BF8-4FAA-9BE5-0CC88A4283F5}"/>
              </a:ext>
            </a:extLst>
          </p:cNvPr>
          <p:cNvSpPr/>
          <p:nvPr userDrawn="1"/>
        </p:nvSpPr>
        <p:spPr>
          <a:xfrm>
            <a:off x="4286250" y="5162550"/>
            <a:ext cx="7905750" cy="1695450"/>
          </a:xfrm>
          <a:prstGeom prst="rect">
            <a:avLst/>
          </a:prstGeom>
          <a:solidFill>
            <a:srgbClr val="70A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D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66D70D73-B7E4-4272-AED7-8314D82ABA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09650"/>
            <a:ext cx="4286250" cy="4152900"/>
          </a:xfrm>
          <a:custGeom>
            <a:avLst/>
            <a:gdLst>
              <a:gd name="connsiteX0" fmla="*/ 0 w 4286250"/>
              <a:gd name="connsiteY0" fmla="*/ 0 h 4152900"/>
              <a:gd name="connsiteX1" fmla="*/ 4286250 w 4286250"/>
              <a:gd name="connsiteY1" fmla="*/ 0 h 4152900"/>
              <a:gd name="connsiteX2" fmla="*/ 4286250 w 4286250"/>
              <a:gd name="connsiteY2" fmla="*/ 4152900 h 4152900"/>
              <a:gd name="connsiteX3" fmla="*/ 0 w 4286250"/>
              <a:gd name="connsiteY3" fmla="*/ 4152900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6250" h="4152900">
                <a:moveTo>
                  <a:pt x="0" y="0"/>
                </a:moveTo>
                <a:lnTo>
                  <a:pt x="4286250" y="0"/>
                </a:lnTo>
                <a:lnTo>
                  <a:pt x="4286250" y="4152900"/>
                </a:lnTo>
                <a:lnTo>
                  <a:pt x="0" y="41529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78C1F126-1E6B-4585-B59D-020AAAD8D6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67251" y="3067050"/>
            <a:ext cx="3009899" cy="2667000"/>
          </a:xfrm>
          <a:custGeom>
            <a:avLst/>
            <a:gdLst>
              <a:gd name="connsiteX0" fmla="*/ 0 w 2247547"/>
              <a:gd name="connsiteY0" fmla="*/ 0 h 2667000"/>
              <a:gd name="connsiteX1" fmla="*/ 2247547 w 2247547"/>
              <a:gd name="connsiteY1" fmla="*/ 0 h 2667000"/>
              <a:gd name="connsiteX2" fmla="*/ 2247547 w 2247547"/>
              <a:gd name="connsiteY2" fmla="*/ 2667000 h 2667000"/>
              <a:gd name="connsiteX3" fmla="*/ 0 w 2247547"/>
              <a:gd name="connsiteY3" fmla="*/ 2667000 h 26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7547" h="2667000">
                <a:moveTo>
                  <a:pt x="0" y="0"/>
                </a:moveTo>
                <a:lnTo>
                  <a:pt x="2247547" y="0"/>
                </a:lnTo>
                <a:lnTo>
                  <a:pt x="2247547" y="2667000"/>
                </a:lnTo>
                <a:lnTo>
                  <a:pt x="0" y="2667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1D0F82A8-642A-4D3F-B363-CD9504E1C8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67086" y="3086100"/>
            <a:ext cx="3847605" cy="2667000"/>
          </a:xfrm>
          <a:custGeom>
            <a:avLst/>
            <a:gdLst>
              <a:gd name="connsiteX0" fmla="*/ 0 w 2247547"/>
              <a:gd name="connsiteY0" fmla="*/ 0 h 2667000"/>
              <a:gd name="connsiteX1" fmla="*/ 2247547 w 2247547"/>
              <a:gd name="connsiteY1" fmla="*/ 0 h 2667000"/>
              <a:gd name="connsiteX2" fmla="*/ 2247547 w 2247547"/>
              <a:gd name="connsiteY2" fmla="*/ 2667000 h 2667000"/>
              <a:gd name="connsiteX3" fmla="*/ 0 w 2247547"/>
              <a:gd name="connsiteY3" fmla="*/ 2667000 h 26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7547" h="2667000">
                <a:moveTo>
                  <a:pt x="0" y="0"/>
                </a:moveTo>
                <a:lnTo>
                  <a:pt x="2247547" y="0"/>
                </a:lnTo>
                <a:lnTo>
                  <a:pt x="2247547" y="2667000"/>
                </a:lnTo>
                <a:lnTo>
                  <a:pt x="0" y="2667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558271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4F389CE-53D4-4F85-A654-1B1804C191BF}"/>
              </a:ext>
            </a:extLst>
          </p:cNvPr>
          <p:cNvGrpSpPr/>
          <p:nvPr userDrawn="1"/>
        </p:nvGrpSpPr>
        <p:grpSpPr>
          <a:xfrm>
            <a:off x="4705350" y="346467"/>
            <a:ext cx="1040644" cy="1307372"/>
            <a:chOff x="835452" y="1594927"/>
            <a:chExt cx="1040644" cy="1307372"/>
          </a:xfrm>
          <a:solidFill>
            <a:schemeClr val="accent6">
              <a:lumMod val="20000"/>
              <a:lumOff val="80000"/>
            </a:schemeClr>
          </a:solidFill>
        </p:grpSpPr>
        <p:grpSp>
          <p:nvGrpSpPr>
            <p:cNvPr id="8" name="Google Shape;636;p34">
              <a:extLst>
                <a:ext uri="{FF2B5EF4-FFF2-40B4-BE49-F238E27FC236}">
                  <a16:creationId xmlns:a16="http://schemas.microsoft.com/office/drawing/2014/main" xmlns="" id="{3261355B-1855-4D5C-B421-5D2F1808F004}"/>
                </a:ext>
              </a:extLst>
            </p:cNvPr>
            <p:cNvGrpSpPr/>
            <p:nvPr/>
          </p:nvGrpSpPr>
          <p:grpSpPr>
            <a:xfrm>
              <a:off x="1409531" y="1594927"/>
              <a:ext cx="466565" cy="1307372"/>
              <a:chOff x="5557821" y="5215742"/>
              <a:chExt cx="466565" cy="1307372"/>
            </a:xfrm>
            <a:grpFill/>
          </p:grpSpPr>
          <p:sp>
            <p:nvSpPr>
              <p:cNvPr id="31" name="Google Shape;637;p34">
                <a:extLst>
                  <a:ext uri="{FF2B5EF4-FFF2-40B4-BE49-F238E27FC236}">
                    <a16:creationId xmlns:a16="http://schemas.microsoft.com/office/drawing/2014/main" xmlns="" id="{449975D2-465B-49EC-8013-783D6B139615}"/>
                  </a:ext>
                </a:extLst>
              </p:cNvPr>
              <p:cNvSpPr/>
              <p:nvPr/>
            </p:nvSpPr>
            <p:spPr>
              <a:xfrm>
                <a:off x="5557821" y="5215742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638;p34">
                <a:extLst>
                  <a:ext uri="{FF2B5EF4-FFF2-40B4-BE49-F238E27FC236}">
                    <a16:creationId xmlns:a16="http://schemas.microsoft.com/office/drawing/2014/main" xmlns="" id="{39CB0DB7-7283-4666-B0B0-FDC9EDA00AAA}"/>
                  </a:ext>
                </a:extLst>
              </p:cNvPr>
              <p:cNvSpPr/>
              <p:nvPr/>
            </p:nvSpPr>
            <p:spPr>
              <a:xfrm>
                <a:off x="5557821" y="545638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639;p34">
                <a:extLst>
                  <a:ext uri="{FF2B5EF4-FFF2-40B4-BE49-F238E27FC236}">
                    <a16:creationId xmlns:a16="http://schemas.microsoft.com/office/drawing/2014/main" xmlns="" id="{9EC44B46-8837-4FA6-A3E7-22643A8C3169}"/>
                  </a:ext>
                </a:extLst>
              </p:cNvPr>
              <p:cNvSpPr/>
              <p:nvPr/>
            </p:nvSpPr>
            <p:spPr>
              <a:xfrm>
                <a:off x="5557821" y="571153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640;p34">
                <a:extLst>
                  <a:ext uri="{FF2B5EF4-FFF2-40B4-BE49-F238E27FC236}">
                    <a16:creationId xmlns:a16="http://schemas.microsoft.com/office/drawing/2014/main" xmlns="" id="{D6102E07-DDEB-464D-9F1D-369BE0F56638}"/>
                  </a:ext>
                </a:extLst>
              </p:cNvPr>
              <p:cNvSpPr/>
              <p:nvPr/>
            </p:nvSpPr>
            <p:spPr>
              <a:xfrm>
                <a:off x="5557821" y="596669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641;p34">
                <a:extLst>
                  <a:ext uri="{FF2B5EF4-FFF2-40B4-BE49-F238E27FC236}">
                    <a16:creationId xmlns:a16="http://schemas.microsoft.com/office/drawing/2014/main" xmlns="" id="{5BFD2BEB-296B-493B-B1C7-CE49DD9A4DE5}"/>
                  </a:ext>
                </a:extLst>
              </p:cNvPr>
              <p:cNvSpPr/>
              <p:nvPr/>
            </p:nvSpPr>
            <p:spPr>
              <a:xfrm>
                <a:off x="5557821" y="622184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642;p34">
                <a:extLst>
                  <a:ext uri="{FF2B5EF4-FFF2-40B4-BE49-F238E27FC236}">
                    <a16:creationId xmlns:a16="http://schemas.microsoft.com/office/drawing/2014/main" xmlns="" id="{25E25BD4-3E4F-4142-91AA-4414ECAA3037}"/>
                  </a:ext>
                </a:extLst>
              </p:cNvPr>
              <p:cNvSpPr/>
              <p:nvPr/>
            </p:nvSpPr>
            <p:spPr>
              <a:xfrm>
                <a:off x="5761085" y="5215742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643;p34">
                <a:extLst>
                  <a:ext uri="{FF2B5EF4-FFF2-40B4-BE49-F238E27FC236}">
                    <a16:creationId xmlns:a16="http://schemas.microsoft.com/office/drawing/2014/main" xmlns="" id="{65CE4679-3960-402D-AA45-772DEFDD9EC2}"/>
                  </a:ext>
                </a:extLst>
              </p:cNvPr>
              <p:cNvSpPr/>
              <p:nvPr/>
            </p:nvSpPr>
            <p:spPr>
              <a:xfrm>
                <a:off x="5761085" y="545638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644;p34">
                <a:extLst>
                  <a:ext uri="{FF2B5EF4-FFF2-40B4-BE49-F238E27FC236}">
                    <a16:creationId xmlns:a16="http://schemas.microsoft.com/office/drawing/2014/main" xmlns="" id="{B4276BF6-6988-4E98-B74A-FC225DAB87CE}"/>
                  </a:ext>
                </a:extLst>
              </p:cNvPr>
              <p:cNvSpPr/>
              <p:nvPr/>
            </p:nvSpPr>
            <p:spPr>
              <a:xfrm>
                <a:off x="5761085" y="571153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645;p34">
                <a:extLst>
                  <a:ext uri="{FF2B5EF4-FFF2-40B4-BE49-F238E27FC236}">
                    <a16:creationId xmlns:a16="http://schemas.microsoft.com/office/drawing/2014/main" xmlns="" id="{DEBCA2AD-01AE-4DE3-91BC-330AB5DBD121}"/>
                  </a:ext>
                </a:extLst>
              </p:cNvPr>
              <p:cNvSpPr/>
              <p:nvPr/>
            </p:nvSpPr>
            <p:spPr>
              <a:xfrm>
                <a:off x="5761085" y="596669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646;p34">
                <a:extLst>
                  <a:ext uri="{FF2B5EF4-FFF2-40B4-BE49-F238E27FC236}">
                    <a16:creationId xmlns:a16="http://schemas.microsoft.com/office/drawing/2014/main" xmlns="" id="{5912F10C-1206-498A-877E-6BB73183E4B9}"/>
                  </a:ext>
                </a:extLst>
              </p:cNvPr>
              <p:cNvSpPr/>
              <p:nvPr/>
            </p:nvSpPr>
            <p:spPr>
              <a:xfrm>
                <a:off x="5761085" y="622184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647;p34">
                <a:extLst>
                  <a:ext uri="{FF2B5EF4-FFF2-40B4-BE49-F238E27FC236}">
                    <a16:creationId xmlns:a16="http://schemas.microsoft.com/office/drawing/2014/main" xmlns="" id="{D5095F06-D0FA-409C-A1EF-5A07E5190A34}"/>
                  </a:ext>
                </a:extLst>
              </p:cNvPr>
              <p:cNvSpPr/>
              <p:nvPr/>
            </p:nvSpPr>
            <p:spPr>
              <a:xfrm>
                <a:off x="5964350" y="5215742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648;p34">
                <a:extLst>
                  <a:ext uri="{FF2B5EF4-FFF2-40B4-BE49-F238E27FC236}">
                    <a16:creationId xmlns:a16="http://schemas.microsoft.com/office/drawing/2014/main" xmlns="" id="{61935034-101A-4F68-96F1-75E6547F0D5A}"/>
                  </a:ext>
                </a:extLst>
              </p:cNvPr>
              <p:cNvSpPr/>
              <p:nvPr/>
            </p:nvSpPr>
            <p:spPr>
              <a:xfrm>
                <a:off x="5964350" y="545638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649;p34">
                <a:extLst>
                  <a:ext uri="{FF2B5EF4-FFF2-40B4-BE49-F238E27FC236}">
                    <a16:creationId xmlns:a16="http://schemas.microsoft.com/office/drawing/2014/main" xmlns="" id="{75040844-06EC-47E2-9BCB-D3B1C9B43CE8}"/>
                  </a:ext>
                </a:extLst>
              </p:cNvPr>
              <p:cNvSpPr/>
              <p:nvPr/>
            </p:nvSpPr>
            <p:spPr>
              <a:xfrm>
                <a:off x="5964350" y="571153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650;p34">
                <a:extLst>
                  <a:ext uri="{FF2B5EF4-FFF2-40B4-BE49-F238E27FC236}">
                    <a16:creationId xmlns:a16="http://schemas.microsoft.com/office/drawing/2014/main" xmlns="" id="{9EDF511B-68CE-482A-9D9A-A3B5F3B2D400}"/>
                  </a:ext>
                </a:extLst>
              </p:cNvPr>
              <p:cNvSpPr/>
              <p:nvPr/>
            </p:nvSpPr>
            <p:spPr>
              <a:xfrm>
                <a:off x="5964350" y="596669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651;p34">
                <a:extLst>
                  <a:ext uri="{FF2B5EF4-FFF2-40B4-BE49-F238E27FC236}">
                    <a16:creationId xmlns:a16="http://schemas.microsoft.com/office/drawing/2014/main" xmlns="" id="{7ECA65C5-CBDD-431F-8A27-3EFF7C7D3CB6}"/>
                  </a:ext>
                </a:extLst>
              </p:cNvPr>
              <p:cNvSpPr/>
              <p:nvPr/>
            </p:nvSpPr>
            <p:spPr>
              <a:xfrm>
                <a:off x="5964350" y="622184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652;p34">
                <a:extLst>
                  <a:ext uri="{FF2B5EF4-FFF2-40B4-BE49-F238E27FC236}">
                    <a16:creationId xmlns:a16="http://schemas.microsoft.com/office/drawing/2014/main" xmlns="" id="{2946AED2-D0C8-47DB-AFAC-99119A32E4DB}"/>
                  </a:ext>
                </a:extLst>
              </p:cNvPr>
              <p:cNvSpPr/>
              <p:nvPr/>
            </p:nvSpPr>
            <p:spPr>
              <a:xfrm>
                <a:off x="5557821" y="646307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653;p34">
                <a:extLst>
                  <a:ext uri="{FF2B5EF4-FFF2-40B4-BE49-F238E27FC236}">
                    <a16:creationId xmlns:a16="http://schemas.microsoft.com/office/drawing/2014/main" xmlns="" id="{0445CF2E-A8FF-427F-8C2C-1C8BE8CB2303}"/>
                  </a:ext>
                </a:extLst>
              </p:cNvPr>
              <p:cNvSpPr/>
              <p:nvPr/>
            </p:nvSpPr>
            <p:spPr>
              <a:xfrm>
                <a:off x="5761085" y="646307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654;p34">
                <a:extLst>
                  <a:ext uri="{FF2B5EF4-FFF2-40B4-BE49-F238E27FC236}">
                    <a16:creationId xmlns:a16="http://schemas.microsoft.com/office/drawing/2014/main" xmlns="" id="{57980963-63A0-466A-A0AC-7C26F6E61D80}"/>
                  </a:ext>
                </a:extLst>
              </p:cNvPr>
              <p:cNvSpPr/>
              <p:nvPr/>
            </p:nvSpPr>
            <p:spPr>
              <a:xfrm>
                <a:off x="5964350" y="646307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636;p34">
              <a:extLst>
                <a:ext uri="{FF2B5EF4-FFF2-40B4-BE49-F238E27FC236}">
                  <a16:creationId xmlns:a16="http://schemas.microsoft.com/office/drawing/2014/main" xmlns="" id="{2EB47F71-9D81-4220-AB57-742BA6359248}"/>
                </a:ext>
              </a:extLst>
            </p:cNvPr>
            <p:cNvGrpSpPr/>
            <p:nvPr/>
          </p:nvGrpSpPr>
          <p:grpSpPr>
            <a:xfrm>
              <a:off x="835452" y="1594927"/>
              <a:ext cx="466565" cy="1307372"/>
              <a:chOff x="5557821" y="5215742"/>
              <a:chExt cx="466565" cy="1307372"/>
            </a:xfrm>
            <a:grpFill/>
          </p:grpSpPr>
          <p:sp>
            <p:nvSpPr>
              <p:cNvPr id="10" name="Google Shape;637;p34">
                <a:extLst>
                  <a:ext uri="{FF2B5EF4-FFF2-40B4-BE49-F238E27FC236}">
                    <a16:creationId xmlns:a16="http://schemas.microsoft.com/office/drawing/2014/main" xmlns="" id="{14443680-BE62-4E7D-9648-2D96220340A8}"/>
                  </a:ext>
                </a:extLst>
              </p:cNvPr>
              <p:cNvSpPr/>
              <p:nvPr/>
            </p:nvSpPr>
            <p:spPr>
              <a:xfrm>
                <a:off x="5557821" y="5215742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638;p34">
                <a:extLst>
                  <a:ext uri="{FF2B5EF4-FFF2-40B4-BE49-F238E27FC236}">
                    <a16:creationId xmlns:a16="http://schemas.microsoft.com/office/drawing/2014/main" xmlns="" id="{9F500E1A-EDC3-4DEA-A755-FFE92F9F72C7}"/>
                  </a:ext>
                </a:extLst>
              </p:cNvPr>
              <p:cNvSpPr/>
              <p:nvPr/>
            </p:nvSpPr>
            <p:spPr>
              <a:xfrm>
                <a:off x="5557821" y="545638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639;p34">
                <a:extLst>
                  <a:ext uri="{FF2B5EF4-FFF2-40B4-BE49-F238E27FC236}">
                    <a16:creationId xmlns:a16="http://schemas.microsoft.com/office/drawing/2014/main" xmlns="" id="{82679DA6-F268-492F-A436-2CB0E5C12C3A}"/>
                  </a:ext>
                </a:extLst>
              </p:cNvPr>
              <p:cNvSpPr/>
              <p:nvPr/>
            </p:nvSpPr>
            <p:spPr>
              <a:xfrm>
                <a:off x="5557821" y="571153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640;p34">
                <a:extLst>
                  <a:ext uri="{FF2B5EF4-FFF2-40B4-BE49-F238E27FC236}">
                    <a16:creationId xmlns:a16="http://schemas.microsoft.com/office/drawing/2014/main" xmlns="" id="{C0E7D230-3957-46B6-8F55-948A6B0A0D75}"/>
                  </a:ext>
                </a:extLst>
              </p:cNvPr>
              <p:cNvSpPr/>
              <p:nvPr/>
            </p:nvSpPr>
            <p:spPr>
              <a:xfrm>
                <a:off x="5557821" y="596669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641;p34">
                <a:extLst>
                  <a:ext uri="{FF2B5EF4-FFF2-40B4-BE49-F238E27FC236}">
                    <a16:creationId xmlns:a16="http://schemas.microsoft.com/office/drawing/2014/main" xmlns="" id="{C25A3399-E827-40A4-A816-DEA5F70E0BDA}"/>
                  </a:ext>
                </a:extLst>
              </p:cNvPr>
              <p:cNvSpPr/>
              <p:nvPr/>
            </p:nvSpPr>
            <p:spPr>
              <a:xfrm>
                <a:off x="5557821" y="622184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642;p34">
                <a:extLst>
                  <a:ext uri="{FF2B5EF4-FFF2-40B4-BE49-F238E27FC236}">
                    <a16:creationId xmlns:a16="http://schemas.microsoft.com/office/drawing/2014/main" xmlns="" id="{91B49BDB-7365-4CD7-B60B-44F060ED54F8}"/>
                  </a:ext>
                </a:extLst>
              </p:cNvPr>
              <p:cNvSpPr/>
              <p:nvPr/>
            </p:nvSpPr>
            <p:spPr>
              <a:xfrm>
                <a:off x="5761085" y="5215742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643;p34">
                <a:extLst>
                  <a:ext uri="{FF2B5EF4-FFF2-40B4-BE49-F238E27FC236}">
                    <a16:creationId xmlns:a16="http://schemas.microsoft.com/office/drawing/2014/main" xmlns="" id="{73560B2D-0A86-4C21-9810-2366E9B15F5C}"/>
                  </a:ext>
                </a:extLst>
              </p:cNvPr>
              <p:cNvSpPr/>
              <p:nvPr/>
            </p:nvSpPr>
            <p:spPr>
              <a:xfrm>
                <a:off x="5761085" y="545638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644;p34">
                <a:extLst>
                  <a:ext uri="{FF2B5EF4-FFF2-40B4-BE49-F238E27FC236}">
                    <a16:creationId xmlns:a16="http://schemas.microsoft.com/office/drawing/2014/main" xmlns="" id="{F3CC7E1D-52D3-4FDE-B43C-18E7C393D619}"/>
                  </a:ext>
                </a:extLst>
              </p:cNvPr>
              <p:cNvSpPr/>
              <p:nvPr/>
            </p:nvSpPr>
            <p:spPr>
              <a:xfrm>
                <a:off x="5761085" y="571153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645;p34">
                <a:extLst>
                  <a:ext uri="{FF2B5EF4-FFF2-40B4-BE49-F238E27FC236}">
                    <a16:creationId xmlns:a16="http://schemas.microsoft.com/office/drawing/2014/main" xmlns="" id="{3BA8B876-CDA8-4D51-8475-867240378B10}"/>
                  </a:ext>
                </a:extLst>
              </p:cNvPr>
              <p:cNvSpPr/>
              <p:nvPr/>
            </p:nvSpPr>
            <p:spPr>
              <a:xfrm>
                <a:off x="5761085" y="596669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646;p34">
                <a:extLst>
                  <a:ext uri="{FF2B5EF4-FFF2-40B4-BE49-F238E27FC236}">
                    <a16:creationId xmlns:a16="http://schemas.microsoft.com/office/drawing/2014/main" xmlns="" id="{A4312885-9D65-43BD-85AC-55A619287B74}"/>
                  </a:ext>
                </a:extLst>
              </p:cNvPr>
              <p:cNvSpPr/>
              <p:nvPr/>
            </p:nvSpPr>
            <p:spPr>
              <a:xfrm>
                <a:off x="5761085" y="622184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647;p34">
                <a:extLst>
                  <a:ext uri="{FF2B5EF4-FFF2-40B4-BE49-F238E27FC236}">
                    <a16:creationId xmlns:a16="http://schemas.microsoft.com/office/drawing/2014/main" xmlns="" id="{0DEA3DAD-A674-400A-9C92-2909D4830FB4}"/>
                  </a:ext>
                </a:extLst>
              </p:cNvPr>
              <p:cNvSpPr/>
              <p:nvPr/>
            </p:nvSpPr>
            <p:spPr>
              <a:xfrm>
                <a:off x="5964350" y="5215742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648;p34">
                <a:extLst>
                  <a:ext uri="{FF2B5EF4-FFF2-40B4-BE49-F238E27FC236}">
                    <a16:creationId xmlns:a16="http://schemas.microsoft.com/office/drawing/2014/main" xmlns="" id="{208D105E-9F13-488B-A218-7E2B784628E0}"/>
                  </a:ext>
                </a:extLst>
              </p:cNvPr>
              <p:cNvSpPr/>
              <p:nvPr/>
            </p:nvSpPr>
            <p:spPr>
              <a:xfrm>
                <a:off x="5964350" y="545638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649;p34">
                <a:extLst>
                  <a:ext uri="{FF2B5EF4-FFF2-40B4-BE49-F238E27FC236}">
                    <a16:creationId xmlns:a16="http://schemas.microsoft.com/office/drawing/2014/main" xmlns="" id="{8156224D-9A8A-48D0-8558-FD52E7784557}"/>
                  </a:ext>
                </a:extLst>
              </p:cNvPr>
              <p:cNvSpPr/>
              <p:nvPr/>
            </p:nvSpPr>
            <p:spPr>
              <a:xfrm>
                <a:off x="5964350" y="571153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650;p34">
                <a:extLst>
                  <a:ext uri="{FF2B5EF4-FFF2-40B4-BE49-F238E27FC236}">
                    <a16:creationId xmlns:a16="http://schemas.microsoft.com/office/drawing/2014/main" xmlns="" id="{CF1D6758-81E0-4E17-AA0B-7ADE75D8CCB6}"/>
                  </a:ext>
                </a:extLst>
              </p:cNvPr>
              <p:cNvSpPr/>
              <p:nvPr/>
            </p:nvSpPr>
            <p:spPr>
              <a:xfrm>
                <a:off x="5964350" y="596669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651;p34">
                <a:extLst>
                  <a:ext uri="{FF2B5EF4-FFF2-40B4-BE49-F238E27FC236}">
                    <a16:creationId xmlns:a16="http://schemas.microsoft.com/office/drawing/2014/main" xmlns="" id="{70B7C9E0-6154-458B-847F-8D4F44490273}"/>
                  </a:ext>
                </a:extLst>
              </p:cNvPr>
              <p:cNvSpPr/>
              <p:nvPr/>
            </p:nvSpPr>
            <p:spPr>
              <a:xfrm>
                <a:off x="5964350" y="622184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652;p34">
                <a:extLst>
                  <a:ext uri="{FF2B5EF4-FFF2-40B4-BE49-F238E27FC236}">
                    <a16:creationId xmlns:a16="http://schemas.microsoft.com/office/drawing/2014/main" xmlns="" id="{A46842DD-56BC-4B28-8AA0-BC281AD54EE4}"/>
                  </a:ext>
                </a:extLst>
              </p:cNvPr>
              <p:cNvSpPr/>
              <p:nvPr/>
            </p:nvSpPr>
            <p:spPr>
              <a:xfrm>
                <a:off x="5557821" y="646307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653;p34">
                <a:extLst>
                  <a:ext uri="{FF2B5EF4-FFF2-40B4-BE49-F238E27FC236}">
                    <a16:creationId xmlns:a16="http://schemas.microsoft.com/office/drawing/2014/main" xmlns="" id="{1EECABBC-ABEF-42C7-9CD3-0A0551415331}"/>
                  </a:ext>
                </a:extLst>
              </p:cNvPr>
              <p:cNvSpPr/>
              <p:nvPr/>
            </p:nvSpPr>
            <p:spPr>
              <a:xfrm>
                <a:off x="5761085" y="646307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654;p34">
                <a:extLst>
                  <a:ext uri="{FF2B5EF4-FFF2-40B4-BE49-F238E27FC236}">
                    <a16:creationId xmlns:a16="http://schemas.microsoft.com/office/drawing/2014/main" xmlns="" id="{EE5C2CA3-BF4E-4528-9236-44266BE2AD2B}"/>
                  </a:ext>
                </a:extLst>
              </p:cNvPr>
              <p:cNvSpPr/>
              <p:nvPr/>
            </p:nvSpPr>
            <p:spPr>
              <a:xfrm>
                <a:off x="5964350" y="646307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DFA4E266-0E3E-4394-9DA7-28AA4AF18770}"/>
              </a:ext>
            </a:extLst>
          </p:cNvPr>
          <p:cNvSpPr/>
          <p:nvPr userDrawn="1"/>
        </p:nvSpPr>
        <p:spPr>
          <a:xfrm>
            <a:off x="0" y="6030979"/>
            <a:ext cx="12192000" cy="827021"/>
          </a:xfrm>
          <a:prstGeom prst="rect">
            <a:avLst/>
          </a:prstGeom>
          <a:solidFill>
            <a:srgbClr val="70A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38F7D5B3-2130-4C07-A1CC-B01FE09A2A9A}"/>
              </a:ext>
            </a:extLst>
          </p:cNvPr>
          <p:cNvSpPr/>
          <p:nvPr userDrawn="1"/>
        </p:nvSpPr>
        <p:spPr>
          <a:xfrm flipH="1">
            <a:off x="5085504" y="2069742"/>
            <a:ext cx="6769664" cy="304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465AFBE8-304F-4844-89F6-673EFBB053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9850" y="1263650"/>
            <a:ext cx="5772149" cy="3994149"/>
          </a:xfrm>
          <a:custGeom>
            <a:avLst/>
            <a:gdLst>
              <a:gd name="connsiteX0" fmla="*/ 0 w 5772149"/>
              <a:gd name="connsiteY0" fmla="*/ 0 h 3994149"/>
              <a:gd name="connsiteX1" fmla="*/ 5772149 w 5772149"/>
              <a:gd name="connsiteY1" fmla="*/ 0 h 3994149"/>
              <a:gd name="connsiteX2" fmla="*/ 5772149 w 5772149"/>
              <a:gd name="connsiteY2" fmla="*/ 3994149 h 3994149"/>
              <a:gd name="connsiteX3" fmla="*/ 0 w 5772149"/>
              <a:gd name="connsiteY3" fmla="*/ 3994149 h 399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49" h="3994149">
                <a:moveTo>
                  <a:pt x="0" y="0"/>
                </a:moveTo>
                <a:lnTo>
                  <a:pt x="5772149" y="0"/>
                </a:lnTo>
                <a:lnTo>
                  <a:pt x="5772149" y="3994149"/>
                </a:lnTo>
                <a:lnTo>
                  <a:pt x="0" y="399414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51582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0B35F89E-DE36-42B5-BEA2-8C564565C2EA}"/>
              </a:ext>
            </a:extLst>
          </p:cNvPr>
          <p:cNvSpPr/>
          <p:nvPr userDrawn="1"/>
        </p:nvSpPr>
        <p:spPr>
          <a:xfrm flipH="1">
            <a:off x="7658100" y="736242"/>
            <a:ext cx="4533900" cy="304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569B2859-F498-447B-9147-E6C7A24C7E39}"/>
              </a:ext>
            </a:extLst>
          </p:cNvPr>
          <p:cNvSpPr/>
          <p:nvPr userDrawn="1"/>
        </p:nvSpPr>
        <p:spPr>
          <a:xfrm>
            <a:off x="0" y="6030979"/>
            <a:ext cx="12192000" cy="827021"/>
          </a:xfrm>
          <a:prstGeom prst="rect">
            <a:avLst/>
          </a:prstGeom>
          <a:solidFill>
            <a:srgbClr val="70A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4" name="Picture Placeholder 54">
            <a:extLst>
              <a:ext uri="{FF2B5EF4-FFF2-40B4-BE49-F238E27FC236}">
                <a16:creationId xmlns:a16="http://schemas.microsoft.com/office/drawing/2014/main" xmlns="" id="{5102C52C-DAEF-46ED-9432-C3926BB39F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81774" y="4031240"/>
            <a:ext cx="2772596" cy="1756344"/>
          </a:xfrm>
          <a:custGeom>
            <a:avLst/>
            <a:gdLst>
              <a:gd name="connsiteX0" fmla="*/ 0 w 2772596"/>
              <a:gd name="connsiteY0" fmla="*/ 0 h 1756344"/>
              <a:gd name="connsiteX1" fmla="*/ 2772596 w 2772596"/>
              <a:gd name="connsiteY1" fmla="*/ 0 h 1756344"/>
              <a:gd name="connsiteX2" fmla="*/ 2772596 w 2772596"/>
              <a:gd name="connsiteY2" fmla="*/ 1756344 h 1756344"/>
              <a:gd name="connsiteX3" fmla="*/ 0 w 2772596"/>
              <a:gd name="connsiteY3" fmla="*/ 1756344 h 1756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2596" h="1756344">
                <a:moveTo>
                  <a:pt x="0" y="0"/>
                </a:moveTo>
                <a:lnTo>
                  <a:pt x="2772596" y="0"/>
                </a:lnTo>
                <a:lnTo>
                  <a:pt x="2772596" y="1756344"/>
                </a:lnTo>
                <a:lnTo>
                  <a:pt x="0" y="1756344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55" name="Picture Placeholder 96">
            <a:extLst>
              <a:ext uri="{FF2B5EF4-FFF2-40B4-BE49-F238E27FC236}">
                <a16:creationId xmlns:a16="http://schemas.microsoft.com/office/drawing/2014/main" xmlns="" id="{DDEF2E8F-A95A-46D8-B6F5-0167B2615B4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75996" y="1302230"/>
            <a:ext cx="2666625" cy="4494800"/>
          </a:xfrm>
          <a:custGeom>
            <a:avLst/>
            <a:gdLst>
              <a:gd name="connsiteX0" fmla="*/ 228903 w 2666625"/>
              <a:gd name="connsiteY0" fmla="*/ 0 h 4494800"/>
              <a:gd name="connsiteX1" fmla="*/ 2437722 w 2666625"/>
              <a:gd name="connsiteY1" fmla="*/ 0 h 4494800"/>
              <a:gd name="connsiteX2" fmla="*/ 2666625 w 2666625"/>
              <a:gd name="connsiteY2" fmla="*/ 231609 h 4494800"/>
              <a:gd name="connsiteX3" fmla="*/ 2666625 w 2666625"/>
              <a:gd name="connsiteY3" fmla="*/ 4263191 h 4494800"/>
              <a:gd name="connsiteX4" fmla="*/ 2437722 w 2666625"/>
              <a:gd name="connsiteY4" fmla="*/ 4494800 h 4494800"/>
              <a:gd name="connsiteX5" fmla="*/ 228903 w 2666625"/>
              <a:gd name="connsiteY5" fmla="*/ 4494800 h 4494800"/>
              <a:gd name="connsiteX6" fmla="*/ 0 w 2666625"/>
              <a:gd name="connsiteY6" fmla="*/ 4263191 h 4494800"/>
              <a:gd name="connsiteX7" fmla="*/ 0 w 2666625"/>
              <a:gd name="connsiteY7" fmla="*/ 231609 h 4494800"/>
              <a:gd name="connsiteX8" fmla="*/ 228903 w 2666625"/>
              <a:gd name="connsiteY8" fmla="*/ 0 h 449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6625" h="4494800">
                <a:moveTo>
                  <a:pt x="228903" y="0"/>
                </a:moveTo>
                <a:lnTo>
                  <a:pt x="2437722" y="0"/>
                </a:lnTo>
                <a:cubicBezTo>
                  <a:pt x="2564141" y="0"/>
                  <a:pt x="2666625" y="103696"/>
                  <a:pt x="2666625" y="231609"/>
                </a:cubicBezTo>
                <a:lnTo>
                  <a:pt x="2666625" y="4263191"/>
                </a:lnTo>
                <a:cubicBezTo>
                  <a:pt x="2666625" y="4391105"/>
                  <a:pt x="2564141" y="4494800"/>
                  <a:pt x="2437722" y="4494800"/>
                </a:cubicBezTo>
                <a:lnTo>
                  <a:pt x="228903" y="4494800"/>
                </a:lnTo>
                <a:cubicBezTo>
                  <a:pt x="102484" y="4494800"/>
                  <a:pt x="0" y="4391105"/>
                  <a:pt x="0" y="4263191"/>
                </a:cubicBezTo>
                <a:lnTo>
                  <a:pt x="0" y="231609"/>
                </a:lnTo>
                <a:cubicBezTo>
                  <a:pt x="0" y="103696"/>
                  <a:pt x="102484" y="0"/>
                  <a:pt x="22890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56" name="Picture Placeholder 98">
            <a:extLst>
              <a:ext uri="{FF2B5EF4-FFF2-40B4-BE49-F238E27FC236}">
                <a16:creationId xmlns:a16="http://schemas.microsoft.com/office/drawing/2014/main" xmlns="" id="{5FA0C1F9-DBDF-4DFE-A99C-C3AD1A1799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3177612" cy="6030979"/>
          </a:xfrm>
          <a:custGeom>
            <a:avLst/>
            <a:gdLst>
              <a:gd name="connsiteX0" fmla="*/ 0 w 3177612"/>
              <a:gd name="connsiteY0" fmla="*/ 0 h 5888038"/>
              <a:gd name="connsiteX1" fmla="*/ 3177612 w 3177612"/>
              <a:gd name="connsiteY1" fmla="*/ 0 h 5888038"/>
              <a:gd name="connsiteX2" fmla="*/ 3177612 w 3177612"/>
              <a:gd name="connsiteY2" fmla="*/ 5888038 h 5888038"/>
              <a:gd name="connsiteX3" fmla="*/ 0 w 3177612"/>
              <a:gd name="connsiteY3" fmla="*/ 5888038 h 588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7612" h="5888038">
                <a:moveTo>
                  <a:pt x="0" y="0"/>
                </a:moveTo>
                <a:lnTo>
                  <a:pt x="3177612" y="0"/>
                </a:lnTo>
                <a:lnTo>
                  <a:pt x="3177612" y="5888038"/>
                </a:lnTo>
                <a:lnTo>
                  <a:pt x="0" y="5888038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670437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33CC88B-1C3A-4ECD-B2A0-6B18D64E838D}"/>
              </a:ext>
            </a:extLst>
          </p:cNvPr>
          <p:cNvSpPr/>
          <p:nvPr userDrawn="1"/>
        </p:nvSpPr>
        <p:spPr>
          <a:xfrm flipH="1">
            <a:off x="6096000" y="0"/>
            <a:ext cx="6096000" cy="4778477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C9DDDD1E-B69F-428C-9C4A-6038362A6F7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34200" y="973188"/>
            <a:ext cx="5257800" cy="5884812"/>
          </a:xfrm>
          <a:custGeom>
            <a:avLst/>
            <a:gdLst>
              <a:gd name="connsiteX0" fmla="*/ 0 w 5257800"/>
              <a:gd name="connsiteY0" fmla="*/ 1770012 h 5884812"/>
              <a:gd name="connsiteX1" fmla="*/ 2341086 w 5257800"/>
              <a:gd name="connsiteY1" fmla="*/ 1770012 h 5884812"/>
              <a:gd name="connsiteX2" fmla="*/ 2380524 w 5257800"/>
              <a:gd name="connsiteY2" fmla="*/ 1796882 h 5884812"/>
              <a:gd name="connsiteX3" fmla="*/ 2852697 w 5257800"/>
              <a:gd name="connsiteY3" fmla="*/ 2161942 h 5884812"/>
              <a:gd name="connsiteX4" fmla="*/ 3036320 w 5257800"/>
              <a:gd name="connsiteY4" fmla="*/ 2610069 h 5884812"/>
              <a:gd name="connsiteX5" fmla="*/ 2878929 w 5257800"/>
              <a:gd name="connsiteY5" fmla="*/ 2977315 h 5884812"/>
              <a:gd name="connsiteX6" fmla="*/ 2494195 w 5257800"/>
              <a:gd name="connsiteY6" fmla="*/ 3099730 h 5884812"/>
              <a:gd name="connsiteX7" fmla="*/ 2046068 w 5257800"/>
              <a:gd name="connsiteY7" fmla="*/ 2946711 h 5884812"/>
              <a:gd name="connsiteX8" fmla="*/ 1796865 w 5257800"/>
              <a:gd name="connsiteY8" fmla="*/ 2542304 h 5884812"/>
              <a:gd name="connsiteX9" fmla="*/ 1698496 w 5257800"/>
              <a:gd name="connsiteY9" fmla="*/ 2002365 h 5884812"/>
              <a:gd name="connsiteX10" fmla="*/ 1597941 w 5257800"/>
              <a:gd name="connsiteY10" fmla="*/ 2002365 h 5884812"/>
              <a:gd name="connsiteX11" fmla="*/ 1595755 w 5257800"/>
              <a:gd name="connsiteY11" fmla="*/ 2572908 h 5884812"/>
              <a:gd name="connsiteX12" fmla="*/ 1591383 w 5257800"/>
              <a:gd name="connsiteY12" fmla="*/ 2937967 h 5884812"/>
              <a:gd name="connsiteX13" fmla="*/ 1580453 w 5257800"/>
              <a:gd name="connsiteY13" fmla="*/ 3182798 h 5884812"/>
              <a:gd name="connsiteX14" fmla="*/ 1681008 w 5257800"/>
              <a:gd name="connsiteY14" fmla="*/ 3182798 h 5884812"/>
              <a:gd name="connsiteX15" fmla="*/ 1777192 w 5257800"/>
              <a:gd name="connsiteY15" fmla="*/ 2990431 h 5884812"/>
              <a:gd name="connsiteX16" fmla="*/ 1925839 w 5257800"/>
              <a:gd name="connsiteY16" fmla="*/ 3051639 h 5884812"/>
              <a:gd name="connsiteX17" fmla="*/ 2196901 w 5257800"/>
              <a:gd name="connsiteY17" fmla="*/ 3160938 h 5884812"/>
              <a:gd name="connsiteX18" fmla="*/ 2629727 w 5257800"/>
              <a:gd name="connsiteY18" fmla="*/ 3213402 h 5884812"/>
              <a:gd name="connsiteX19" fmla="*/ 3167480 w 5257800"/>
              <a:gd name="connsiteY19" fmla="*/ 3119405 h 5884812"/>
              <a:gd name="connsiteX20" fmla="*/ 3563144 w 5257800"/>
              <a:gd name="connsiteY20" fmla="*/ 2837412 h 5884812"/>
              <a:gd name="connsiteX21" fmla="*/ 3713976 w 5257800"/>
              <a:gd name="connsiteY21" fmla="*/ 2360867 h 5884812"/>
              <a:gd name="connsiteX22" fmla="*/ 3613421 w 5257800"/>
              <a:gd name="connsiteY22" fmla="*/ 1954273 h 5884812"/>
              <a:gd name="connsiteX23" fmla="*/ 3496471 w 5257800"/>
              <a:gd name="connsiteY23" fmla="*/ 1792510 h 5884812"/>
              <a:gd name="connsiteX24" fmla="*/ 3475048 w 5257800"/>
              <a:gd name="connsiteY24" fmla="*/ 1770012 h 5884812"/>
              <a:gd name="connsiteX25" fmla="*/ 5257800 w 5257800"/>
              <a:gd name="connsiteY25" fmla="*/ 1770012 h 5884812"/>
              <a:gd name="connsiteX26" fmla="*/ 5257800 w 5257800"/>
              <a:gd name="connsiteY26" fmla="*/ 5884812 h 5884812"/>
              <a:gd name="connsiteX27" fmla="*/ 0 w 5257800"/>
              <a:gd name="connsiteY27" fmla="*/ 5884812 h 5884812"/>
              <a:gd name="connsiteX28" fmla="*/ 2581635 w 5257800"/>
              <a:gd name="connsiteY28" fmla="*/ 0 h 5884812"/>
              <a:gd name="connsiteX29" fmla="*/ 2979485 w 5257800"/>
              <a:gd name="connsiteY29" fmla="*/ 54650 h 5884812"/>
              <a:gd name="connsiteX30" fmla="*/ 3219943 w 5257800"/>
              <a:gd name="connsiteY30" fmla="*/ 170507 h 5884812"/>
              <a:gd name="connsiteX31" fmla="*/ 3305197 w 5257800"/>
              <a:gd name="connsiteY31" fmla="*/ 216413 h 5884812"/>
              <a:gd name="connsiteX32" fmla="*/ 3368590 w 5257800"/>
              <a:gd name="connsiteY32" fmla="*/ 231715 h 5884812"/>
              <a:gd name="connsiteX33" fmla="*/ 3464774 w 5257800"/>
              <a:gd name="connsiteY33" fmla="*/ 39348 h 5884812"/>
              <a:gd name="connsiteX34" fmla="*/ 3565329 w 5257800"/>
              <a:gd name="connsiteY34" fmla="*/ 39348 h 5884812"/>
              <a:gd name="connsiteX35" fmla="*/ 3554400 w 5257800"/>
              <a:gd name="connsiteY35" fmla="*/ 238273 h 5884812"/>
              <a:gd name="connsiteX36" fmla="*/ 3545656 w 5257800"/>
              <a:gd name="connsiteY36" fmla="*/ 542125 h 5884812"/>
              <a:gd name="connsiteX37" fmla="*/ 3543470 w 5257800"/>
              <a:gd name="connsiteY37" fmla="*/ 1036158 h 5884812"/>
              <a:gd name="connsiteX38" fmla="*/ 3442914 w 5257800"/>
              <a:gd name="connsiteY38" fmla="*/ 1036158 h 5884812"/>
              <a:gd name="connsiteX39" fmla="*/ 3337987 w 5257800"/>
              <a:gd name="connsiteY39" fmla="*/ 594589 h 5884812"/>
              <a:gd name="connsiteX40" fmla="*/ 3090970 w 5257800"/>
              <a:gd name="connsiteY40" fmla="*/ 242645 h 5884812"/>
              <a:gd name="connsiteX41" fmla="*/ 2699678 w 5257800"/>
              <a:gd name="connsiteY41" fmla="*/ 104927 h 5884812"/>
              <a:gd name="connsiteX42" fmla="*/ 2354292 w 5257800"/>
              <a:gd name="connsiteY42" fmla="*/ 222971 h 5884812"/>
              <a:gd name="connsiteX43" fmla="*/ 2218761 w 5257800"/>
              <a:gd name="connsiteY43" fmla="*/ 550869 h 5884812"/>
              <a:gd name="connsiteX44" fmla="*/ 2306200 w 5257800"/>
              <a:gd name="connsiteY44" fmla="*/ 850349 h 5884812"/>
              <a:gd name="connsiteX45" fmla="*/ 2561961 w 5257800"/>
              <a:gd name="connsiteY45" fmla="*/ 1092994 h 5884812"/>
              <a:gd name="connsiteX46" fmla="*/ 2970741 w 5257800"/>
              <a:gd name="connsiteY46" fmla="*/ 1377172 h 5884812"/>
              <a:gd name="connsiteX47" fmla="*/ 3346730 w 5257800"/>
              <a:gd name="connsiteY47" fmla="*/ 1648235 h 5884812"/>
              <a:gd name="connsiteX48" fmla="*/ 3425699 w 5257800"/>
              <a:gd name="connsiteY48" fmla="*/ 1718187 h 5884812"/>
              <a:gd name="connsiteX49" fmla="*/ 3475048 w 5257800"/>
              <a:gd name="connsiteY49" fmla="*/ 1770012 h 5884812"/>
              <a:gd name="connsiteX50" fmla="*/ 2341086 w 5257800"/>
              <a:gd name="connsiteY50" fmla="*/ 1770012 h 5884812"/>
              <a:gd name="connsiteX51" fmla="*/ 2181599 w 5257800"/>
              <a:gd name="connsiteY51" fmla="*/ 1661351 h 5884812"/>
              <a:gd name="connsiteX52" fmla="*/ 1995790 w 5257800"/>
              <a:gd name="connsiteY52" fmla="*/ 1525819 h 5884812"/>
              <a:gd name="connsiteX53" fmla="*/ 1709426 w 5257800"/>
              <a:gd name="connsiteY53" fmla="*/ 1215409 h 5884812"/>
              <a:gd name="connsiteX54" fmla="*/ 1602313 w 5257800"/>
              <a:gd name="connsiteY54" fmla="*/ 800072 h 5884812"/>
              <a:gd name="connsiteX55" fmla="*/ 1740030 w 5257800"/>
              <a:gd name="connsiteY55" fmla="*/ 347572 h 5884812"/>
              <a:gd name="connsiteX56" fmla="*/ 2102904 w 5257800"/>
              <a:gd name="connsiteY56" fmla="*/ 85254 h 5884812"/>
              <a:gd name="connsiteX57" fmla="*/ 2581635 w 5257800"/>
              <a:gd name="connsiteY57" fmla="*/ 0 h 588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257800" h="5884812">
                <a:moveTo>
                  <a:pt x="0" y="1770012"/>
                </a:moveTo>
                <a:lnTo>
                  <a:pt x="2341086" y="1770012"/>
                </a:lnTo>
                <a:lnTo>
                  <a:pt x="2380524" y="1796882"/>
                </a:lnTo>
                <a:cubicBezTo>
                  <a:pt x="2572891" y="1922212"/>
                  <a:pt x="2730282" y="2043899"/>
                  <a:pt x="2852697" y="2161942"/>
                </a:cubicBezTo>
                <a:cubicBezTo>
                  <a:pt x="2975113" y="2279985"/>
                  <a:pt x="3036320" y="2429361"/>
                  <a:pt x="3036320" y="2610069"/>
                </a:cubicBezTo>
                <a:cubicBezTo>
                  <a:pt x="3036320" y="2773290"/>
                  <a:pt x="2983857" y="2895705"/>
                  <a:pt x="2878929" y="2977315"/>
                </a:cubicBezTo>
                <a:cubicBezTo>
                  <a:pt x="2774002" y="3058925"/>
                  <a:pt x="2645757" y="3099730"/>
                  <a:pt x="2494195" y="3099730"/>
                </a:cubicBezTo>
                <a:cubicBezTo>
                  <a:pt x="2307658" y="3099730"/>
                  <a:pt x="2158282" y="3048724"/>
                  <a:pt x="2046068" y="2946711"/>
                </a:cubicBezTo>
                <a:cubicBezTo>
                  <a:pt x="1933854" y="2844699"/>
                  <a:pt x="1850786" y="2709896"/>
                  <a:pt x="1796865" y="2542304"/>
                </a:cubicBezTo>
                <a:cubicBezTo>
                  <a:pt x="1742944" y="2374711"/>
                  <a:pt x="1710155" y="2194732"/>
                  <a:pt x="1698496" y="2002365"/>
                </a:cubicBezTo>
                <a:lnTo>
                  <a:pt x="1597941" y="2002365"/>
                </a:lnTo>
                <a:cubicBezTo>
                  <a:pt x="1597941" y="2232622"/>
                  <a:pt x="1597212" y="2422803"/>
                  <a:pt x="1595755" y="2572908"/>
                </a:cubicBezTo>
                <a:cubicBezTo>
                  <a:pt x="1594297" y="2723012"/>
                  <a:pt x="1592840" y="2844699"/>
                  <a:pt x="1591383" y="2937967"/>
                </a:cubicBezTo>
                <a:cubicBezTo>
                  <a:pt x="1589925" y="3031236"/>
                  <a:pt x="1586282" y="3112847"/>
                  <a:pt x="1580453" y="3182798"/>
                </a:cubicBezTo>
                <a:lnTo>
                  <a:pt x="1681008" y="3182798"/>
                </a:lnTo>
                <a:cubicBezTo>
                  <a:pt x="1698496" y="3054554"/>
                  <a:pt x="1730557" y="2990431"/>
                  <a:pt x="1777192" y="2990431"/>
                </a:cubicBezTo>
                <a:cubicBezTo>
                  <a:pt x="1812167" y="2990431"/>
                  <a:pt x="1861716" y="3010834"/>
                  <a:pt x="1925839" y="3051639"/>
                </a:cubicBezTo>
                <a:cubicBezTo>
                  <a:pt x="1998705" y="3089529"/>
                  <a:pt x="2089059" y="3125962"/>
                  <a:pt x="2196901" y="3160938"/>
                </a:cubicBezTo>
                <a:cubicBezTo>
                  <a:pt x="2304743" y="3195914"/>
                  <a:pt x="2449018" y="3213402"/>
                  <a:pt x="2629727" y="3213402"/>
                </a:cubicBezTo>
                <a:cubicBezTo>
                  <a:pt x="2825008" y="3213402"/>
                  <a:pt x="3004259" y="3182069"/>
                  <a:pt x="3167480" y="3119405"/>
                </a:cubicBezTo>
                <a:cubicBezTo>
                  <a:pt x="3330700" y="3056739"/>
                  <a:pt x="3462588" y="2962742"/>
                  <a:pt x="3563144" y="2837412"/>
                </a:cubicBezTo>
                <a:cubicBezTo>
                  <a:pt x="3663699" y="2712082"/>
                  <a:pt x="3713976" y="2553233"/>
                  <a:pt x="3713976" y="2360867"/>
                </a:cubicBezTo>
                <a:cubicBezTo>
                  <a:pt x="3713976" y="2203475"/>
                  <a:pt x="3680458" y="2067944"/>
                  <a:pt x="3613421" y="1954273"/>
                </a:cubicBezTo>
                <a:cubicBezTo>
                  <a:pt x="3579902" y="1897438"/>
                  <a:pt x="3540919" y="1843517"/>
                  <a:pt x="3496471" y="1792510"/>
                </a:cubicBezTo>
                <a:lnTo>
                  <a:pt x="3475048" y="1770012"/>
                </a:lnTo>
                <a:lnTo>
                  <a:pt x="5257800" y="1770012"/>
                </a:lnTo>
                <a:lnTo>
                  <a:pt x="5257800" y="5884812"/>
                </a:lnTo>
                <a:lnTo>
                  <a:pt x="0" y="5884812"/>
                </a:lnTo>
                <a:close/>
                <a:moveTo>
                  <a:pt x="2581635" y="0"/>
                </a:moveTo>
                <a:cubicBezTo>
                  <a:pt x="2753599" y="0"/>
                  <a:pt x="2886216" y="18217"/>
                  <a:pt x="2979485" y="54650"/>
                </a:cubicBezTo>
                <a:cubicBezTo>
                  <a:pt x="3072754" y="91083"/>
                  <a:pt x="3152906" y="129702"/>
                  <a:pt x="3219943" y="170507"/>
                </a:cubicBezTo>
                <a:cubicBezTo>
                  <a:pt x="3254919" y="190910"/>
                  <a:pt x="3283337" y="206212"/>
                  <a:pt x="3305197" y="216413"/>
                </a:cubicBezTo>
                <a:cubicBezTo>
                  <a:pt x="3327057" y="226614"/>
                  <a:pt x="3348188" y="231715"/>
                  <a:pt x="3368590" y="231715"/>
                </a:cubicBezTo>
                <a:cubicBezTo>
                  <a:pt x="3415225" y="231715"/>
                  <a:pt x="3447286" y="167593"/>
                  <a:pt x="3464774" y="39348"/>
                </a:cubicBezTo>
                <a:lnTo>
                  <a:pt x="3565329" y="39348"/>
                </a:lnTo>
                <a:cubicBezTo>
                  <a:pt x="3562415" y="94726"/>
                  <a:pt x="3558772" y="161035"/>
                  <a:pt x="3554400" y="238273"/>
                </a:cubicBezTo>
                <a:cubicBezTo>
                  <a:pt x="3550028" y="315511"/>
                  <a:pt x="3547113" y="416795"/>
                  <a:pt x="3545656" y="542125"/>
                </a:cubicBezTo>
                <a:cubicBezTo>
                  <a:pt x="3544198" y="667455"/>
                  <a:pt x="3543470" y="832133"/>
                  <a:pt x="3543470" y="1036158"/>
                </a:cubicBezTo>
                <a:lnTo>
                  <a:pt x="3442914" y="1036158"/>
                </a:lnTo>
                <a:cubicBezTo>
                  <a:pt x="3431256" y="884596"/>
                  <a:pt x="3396280" y="737407"/>
                  <a:pt x="3337987" y="594589"/>
                </a:cubicBezTo>
                <a:cubicBezTo>
                  <a:pt x="3279694" y="451771"/>
                  <a:pt x="3197355" y="334456"/>
                  <a:pt x="3090970" y="242645"/>
                </a:cubicBezTo>
                <a:cubicBezTo>
                  <a:pt x="2984585" y="150833"/>
                  <a:pt x="2854155" y="104927"/>
                  <a:pt x="2699678" y="104927"/>
                </a:cubicBezTo>
                <a:cubicBezTo>
                  <a:pt x="2559775" y="104927"/>
                  <a:pt x="2444646" y="144275"/>
                  <a:pt x="2354292" y="222971"/>
                </a:cubicBezTo>
                <a:cubicBezTo>
                  <a:pt x="2263938" y="301666"/>
                  <a:pt x="2218761" y="410966"/>
                  <a:pt x="2218761" y="550869"/>
                </a:cubicBezTo>
                <a:cubicBezTo>
                  <a:pt x="2218761" y="667455"/>
                  <a:pt x="2247907" y="767282"/>
                  <a:pt x="2306200" y="850349"/>
                </a:cubicBezTo>
                <a:cubicBezTo>
                  <a:pt x="2364494" y="933417"/>
                  <a:pt x="2449747" y="1014298"/>
                  <a:pt x="2561961" y="1092994"/>
                </a:cubicBezTo>
                <a:cubicBezTo>
                  <a:pt x="2674175" y="1171689"/>
                  <a:pt x="2810435" y="1266416"/>
                  <a:pt x="2970741" y="1377172"/>
                </a:cubicBezTo>
                <a:cubicBezTo>
                  <a:pt x="3110644" y="1467526"/>
                  <a:pt x="3235974" y="1557881"/>
                  <a:pt x="3346730" y="1648235"/>
                </a:cubicBezTo>
                <a:cubicBezTo>
                  <a:pt x="3374419" y="1670824"/>
                  <a:pt x="3400742" y="1694141"/>
                  <a:pt x="3425699" y="1718187"/>
                </a:cubicBezTo>
                <a:lnTo>
                  <a:pt x="3475048" y="1770012"/>
                </a:lnTo>
                <a:lnTo>
                  <a:pt x="2341086" y="1770012"/>
                </a:lnTo>
                <a:lnTo>
                  <a:pt x="2181599" y="1661351"/>
                </a:lnTo>
                <a:cubicBezTo>
                  <a:pt x="2117477" y="1616174"/>
                  <a:pt x="2055540" y="1570997"/>
                  <a:pt x="1995790" y="1525819"/>
                </a:cubicBezTo>
                <a:cubicBezTo>
                  <a:pt x="1876290" y="1435465"/>
                  <a:pt x="1780835" y="1331995"/>
                  <a:pt x="1709426" y="1215409"/>
                </a:cubicBezTo>
                <a:cubicBezTo>
                  <a:pt x="1638017" y="1098823"/>
                  <a:pt x="1602313" y="960377"/>
                  <a:pt x="1602313" y="800072"/>
                </a:cubicBezTo>
                <a:cubicBezTo>
                  <a:pt x="1602313" y="616449"/>
                  <a:pt x="1648218" y="465615"/>
                  <a:pt x="1740030" y="347572"/>
                </a:cubicBezTo>
                <a:cubicBezTo>
                  <a:pt x="1831841" y="229529"/>
                  <a:pt x="1952799" y="142089"/>
                  <a:pt x="2102904" y="85254"/>
                </a:cubicBezTo>
                <a:cubicBezTo>
                  <a:pt x="2253008" y="28418"/>
                  <a:pt x="2412585" y="0"/>
                  <a:pt x="2581635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E93D64B-4A27-4340-B75A-12B62E874D44}"/>
              </a:ext>
            </a:extLst>
          </p:cNvPr>
          <p:cNvGrpSpPr/>
          <p:nvPr userDrawn="1"/>
        </p:nvGrpSpPr>
        <p:grpSpPr>
          <a:xfrm>
            <a:off x="5748017" y="775029"/>
            <a:ext cx="1040644" cy="1307372"/>
            <a:chOff x="835452" y="1594927"/>
            <a:chExt cx="1040644" cy="1307372"/>
          </a:xfrm>
          <a:solidFill>
            <a:schemeClr val="accent6">
              <a:lumMod val="20000"/>
              <a:lumOff val="80000"/>
            </a:schemeClr>
          </a:solidFill>
        </p:grpSpPr>
        <p:grpSp>
          <p:nvGrpSpPr>
            <p:cNvPr id="12" name="Google Shape;636;p34">
              <a:extLst>
                <a:ext uri="{FF2B5EF4-FFF2-40B4-BE49-F238E27FC236}">
                  <a16:creationId xmlns:a16="http://schemas.microsoft.com/office/drawing/2014/main" xmlns="" id="{CCF79290-3638-4E22-84FD-066F2B4CAD58}"/>
                </a:ext>
              </a:extLst>
            </p:cNvPr>
            <p:cNvGrpSpPr/>
            <p:nvPr/>
          </p:nvGrpSpPr>
          <p:grpSpPr>
            <a:xfrm>
              <a:off x="1409531" y="1594927"/>
              <a:ext cx="466565" cy="1307372"/>
              <a:chOff x="5557821" y="5215742"/>
              <a:chExt cx="466565" cy="1307372"/>
            </a:xfrm>
            <a:grpFill/>
          </p:grpSpPr>
          <p:sp>
            <p:nvSpPr>
              <p:cNvPr id="32" name="Google Shape;637;p34">
                <a:extLst>
                  <a:ext uri="{FF2B5EF4-FFF2-40B4-BE49-F238E27FC236}">
                    <a16:creationId xmlns:a16="http://schemas.microsoft.com/office/drawing/2014/main" xmlns="" id="{8C0CF189-64E7-4BBF-B46E-DB7B7251BF48}"/>
                  </a:ext>
                </a:extLst>
              </p:cNvPr>
              <p:cNvSpPr/>
              <p:nvPr/>
            </p:nvSpPr>
            <p:spPr>
              <a:xfrm>
                <a:off x="5557821" y="5215742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638;p34">
                <a:extLst>
                  <a:ext uri="{FF2B5EF4-FFF2-40B4-BE49-F238E27FC236}">
                    <a16:creationId xmlns:a16="http://schemas.microsoft.com/office/drawing/2014/main" xmlns="" id="{DA971124-1FD1-4F48-87F4-57EB8874CE4B}"/>
                  </a:ext>
                </a:extLst>
              </p:cNvPr>
              <p:cNvSpPr/>
              <p:nvPr/>
            </p:nvSpPr>
            <p:spPr>
              <a:xfrm>
                <a:off x="5557821" y="545638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639;p34">
                <a:extLst>
                  <a:ext uri="{FF2B5EF4-FFF2-40B4-BE49-F238E27FC236}">
                    <a16:creationId xmlns:a16="http://schemas.microsoft.com/office/drawing/2014/main" xmlns="" id="{47303ED3-E9BC-466F-965B-DB958E44DD49}"/>
                  </a:ext>
                </a:extLst>
              </p:cNvPr>
              <p:cNvSpPr/>
              <p:nvPr/>
            </p:nvSpPr>
            <p:spPr>
              <a:xfrm>
                <a:off x="5557821" y="571153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640;p34">
                <a:extLst>
                  <a:ext uri="{FF2B5EF4-FFF2-40B4-BE49-F238E27FC236}">
                    <a16:creationId xmlns:a16="http://schemas.microsoft.com/office/drawing/2014/main" xmlns="" id="{F895FC33-CD8E-49C3-A820-CCD29A952364}"/>
                  </a:ext>
                </a:extLst>
              </p:cNvPr>
              <p:cNvSpPr/>
              <p:nvPr/>
            </p:nvSpPr>
            <p:spPr>
              <a:xfrm>
                <a:off x="5557821" y="596669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641;p34">
                <a:extLst>
                  <a:ext uri="{FF2B5EF4-FFF2-40B4-BE49-F238E27FC236}">
                    <a16:creationId xmlns:a16="http://schemas.microsoft.com/office/drawing/2014/main" xmlns="" id="{C76B2708-C182-4ADF-A906-AEE231E82697}"/>
                  </a:ext>
                </a:extLst>
              </p:cNvPr>
              <p:cNvSpPr/>
              <p:nvPr/>
            </p:nvSpPr>
            <p:spPr>
              <a:xfrm>
                <a:off x="5557821" y="622184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642;p34">
                <a:extLst>
                  <a:ext uri="{FF2B5EF4-FFF2-40B4-BE49-F238E27FC236}">
                    <a16:creationId xmlns:a16="http://schemas.microsoft.com/office/drawing/2014/main" xmlns="" id="{A9DC96A2-B512-4260-8781-8A36FA18E753}"/>
                  </a:ext>
                </a:extLst>
              </p:cNvPr>
              <p:cNvSpPr/>
              <p:nvPr/>
            </p:nvSpPr>
            <p:spPr>
              <a:xfrm>
                <a:off x="5761085" y="5215742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643;p34">
                <a:extLst>
                  <a:ext uri="{FF2B5EF4-FFF2-40B4-BE49-F238E27FC236}">
                    <a16:creationId xmlns:a16="http://schemas.microsoft.com/office/drawing/2014/main" xmlns="" id="{165A4ED4-D6E3-4808-A353-7F251E612B0E}"/>
                  </a:ext>
                </a:extLst>
              </p:cNvPr>
              <p:cNvSpPr/>
              <p:nvPr/>
            </p:nvSpPr>
            <p:spPr>
              <a:xfrm>
                <a:off x="5761085" y="545638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644;p34">
                <a:extLst>
                  <a:ext uri="{FF2B5EF4-FFF2-40B4-BE49-F238E27FC236}">
                    <a16:creationId xmlns:a16="http://schemas.microsoft.com/office/drawing/2014/main" xmlns="" id="{AC16ACD6-BC7E-4D7E-B2CA-9B94640B3FAC}"/>
                  </a:ext>
                </a:extLst>
              </p:cNvPr>
              <p:cNvSpPr/>
              <p:nvPr/>
            </p:nvSpPr>
            <p:spPr>
              <a:xfrm>
                <a:off x="5761085" y="571153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645;p34">
                <a:extLst>
                  <a:ext uri="{FF2B5EF4-FFF2-40B4-BE49-F238E27FC236}">
                    <a16:creationId xmlns:a16="http://schemas.microsoft.com/office/drawing/2014/main" xmlns="" id="{E0798D79-30D8-446E-8776-84AB6039C9F9}"/>
                  </a:ext>
                </a:extLst>
              </p:cNvPr>
              <p:cNvSpPr/>
              <p:nvPr/>
            </p:nvSpPr>
            <p:spPr>
              <a:xfrm>
                <a:off x="5761085" y="596669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646;p34">
                <a:extLst>
                  <a:ext uri="{FF2B5EF4-FFF2-40B4-BE49-F238E27FC236}">
                    <a16:creationId xmlns:a16="http://schemas.microsoft.com/office/drawing/2014/main" xmlns="" id="{89727EF2-6B40-430B-9D90-F6B1B73DA1CE}"/>
                  </a:ext>
                </a:extLst>
              </p:cNvPr>
              <p:cNvSpPr/>
              <p:nvPr/>
            </p:nvSpPr>
            <p:spPr>
              <a:xfrm>
                <a:off x="5761085" y="622184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647;p34">
                <a:extLst>
                  <a:ext uri="{FF2B5EF4-FFF2-40B4-BE49-F238E27FC236}">
                    <a16:creationId xmlns:a16="http://schemas.microsoft.com/office/drawing/2014/main" xmlns="" id="{DBD853A2-8F1B-4089-8AF8-39E8F700246A}"/>
                  </a:ext>
                </a:extLst>
              </p:cNvPr>
              <p:cNvSpPr/>
              <p:nvPr/>
            </p:nvSpPr>
            <p:spPr>
              <a:xfrm>
                <a:off x="5964350" y="5215742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648;p34">
                <a:extLst>
                  <a:ext uri="{FF2B5EF4-FFF2-40B4-BE49-F238E27FC236}">
                    <a16:creationId xmlns:a16="http://schemas.microsoft.com/office/drawing/2014/main" xmlns="" id="{07634F68-8F1A-45C3-9442-5516E0728FCC}"/>
                  </a:ext>
                </a:extLst>
              </p:cNvPr>
              <p:cNvSpPr/>
              <p:nvPr/>
            </p:nvSpPr>
            <p:spPr>
              <a:xfrm>
                <a:off x="5964350" y="545638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649;p34">
                <a:extLst>
                  <a:ext uri="{FF2B5EF4-FFF2-40B4-BE49-F238E27FC236}">
                    <a16:creationId xmlns:a16="http://schemas.microsoft.com/office/drawing/2014/main" xmlns="" id="{56B37069-785A-4072-AAF9-FB12310B33A3}"/>
                  </a:ext>
                </a:extLst>
              </p:cNvPr>
              <p:cNvSpPr/>
              <p:nvPr/>
            </p:nvSpPr>
            <p:spPr>
              <a:xfrm>
                <a:off x="5964350" y="571153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650;p34">
                <a:extLst>
                  <a:ext uri="{FF2B5EF4-FFF2-40B4-BE49-F238E27FC236}">
                    <a16:creationId xmlns:a16="http://schemas.microsoft.com/office/drawing/2014/main" xmlns="" id="{870ECBCC-AF1F-417E-9551-CF00B2951895}"/>
                  </a:ext>
                </a:extLst>
              </p:cNvPr>
              <p:cNvSpPr/>
              <p:nvPr/>
            </p:nvSpPr>
            <p:spPr>
              <a:xfrm>
                <a:off x="5964350" y="596669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651;p34">
                <a:extLst>
                  <a:ext uri="{FF2B5EF4-FFF2-40B4-BE49-F238E27FC236}">
                    <a16:creationId xmlns:a16="http://schemas.microsoft.com/office/drawing/2014/main" xmlns="" id="{35DC77DF-38DA-462C-80B0-E58748618C2B}"/>
                  </a:ext>
                </a:extLst>
              </p:cNvPr>
              <p:cNvSpPr/>
              <p:nvPr/>
            </p:nvSpPr>
            <p:spPr>
              <a:xfrm>
                <a:off x="5964350" y="622184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652;p34">
                <a:extLst>
                  <a:ext uri="{FF2B5EF4-FFF2-40B4-BE49-F238E27FC236}">
                    <a16:creationId xmlns:a16="http://schemas.microsoft.com/office/drawing/2014/main" xmlns="" id="{33685333-0A27-4F09-B0F1-20292DDA0770}"/>
                  </a:ext>
                </a:extLst>
              </p:cNvPr>
              <p:cNvSpPr/>
              <p:nvPr/>
            </p:nvSpPr>
            <p:spPr>
              <a:xfrm>
                <a:off x="5557821" y="646307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653;p34">
                <a:extLst>
                  <a:ext uri="{FF2B5EF4-FFF2-40B4-BE49-F238E27FC236}">
                    <a16:creationId xmlns:a16="http://schemas.microsoft.com/office/drawing/2014/main" xmlns="" id="{5364CAD4-9FC3-4134-B49A-56C3280B3261}"/>
                  </a:ext>
                </a:extLst>
              </p:cNvPr>
              <p:cNvSpPr/>
              <p:nvPr/>
            </p:nvSpPr>
            <p:spPr>
              <a:xfrm>
                <a:off x="5761085" y="646307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654;p34">
                <a:extLst>
                  <a:ext uri="{FF2B5EF4-FFF2-40B4-BE49-F238E27FC236}">
                    <a16:creationId xmlns:a16="http://schemas.microsoft.com/office/drawing/2014/main" xmlns="" id="{84B122B7-9B98-40C3-8D5A-D5AEBBD3D6FE}"/>
                  </a:ext>
                </a:extLst>
              </p:cNvPr>
              <p:cNvSpPr/>
              <p:nvPr/>
            </p:nvSpPr>
            <p:spPr>
              <a:xfrm>
                <a:off x="5964350" y="646307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636;p34">
              <a:extLst>
                <a:ext uri="{FF2B5EF4-FFF2-40B4-BE49-F238E27FC236}">
                  <a16:creationId xmlns:a16="http://schemas.microsoft.com/office/drawing/2014/main" xmlns="" id="{71366562-33D7-47BA-B65A-2E526FDAE08B}"/>
                </a:ext>
              </a:extLst>
            </p:cNvPr>
            <p:cNvGrpSpPr/>
            <p:nvPr/>
          </p:nvGrpSpPr>
          <p:grpSpPr>
            <a:xfrm>
              <a:off x="835452" y="1594927"/>
              <a:ext cx="466565" cy="1307372"/>
              <a:chOff x="5557821" y="5215742"/>
              <a:chExt cx="466565" cy="1307372"/>
            </a:xfrm>
            <a:grpFill/>
          </p:grpSpPr>
          <p:sp>
            <p:nvSpPr>
              <p:cNvPr id="14" name="Google Shape;637;p34">
                <a:extLst>
                  <a:ext uri="{FF2B5EF4-FFF2-40B4-BE49-F238E27FC236}">
                    <a16:creationId xmlns:a16="http://schemas.microsoft.com/office/drawing/2014/main" xmlns="" id="{C48A77A5-E8AB-4BBA-B1EE-D40965A81C54}"/>
                  </a:ext>
                </a:extLst>
              </p:cNvPr>
              <p:cNvSpPr/>
              <p:nvPr/>
            </p:nvSpPr>
            <p:spPr>
              <a:xfrm>
                <a:off x="5557821" y="5215742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638;p34">
                <a:extLst>
                  <a:ext uri="{FF2B5EF4-FFF2-40B4-BE49-F238E27FC236}">
                    <a16:creationId xmlns:a16="http://schemas.microsoft.com/office/drawing/2014/main" xmlns="" id="{8CF18EA0-7A2D-4A46-9D24-223FB51D351A}"/>
                  </a:ext>
                </a:extLst>
              </p:cNvPr>
              <p:cNvSpPr/>
              <p:nvPr/>
            </p:nvSpPr>
            <p:spPr>
              <a:xfrm>
                <a:off x="5557821" y="545638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639;p34">
                <a:extLst>
                  <a:ext uri="{FF2B5EF4-FFF2-40B4-BE49-F238E27FC236}">
                    <a16:creationId xmlns:a16="http://schemas.microsoft.com/office/drawing/2014/main" xmlns="" id="{8CAF2C28-ECFA-43B9-9D36-D0AF74D1DBA1}"/>
                  </a:ext>
                </a:extLst>
              </p:cNvPr>
              <p:cNvSpPr/>
              <p:nvPr/>
            </p:nvSpPr>
            <p:spPr>
              <a:xfrm>
                <a:off x="5557821" y="571153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640;p34">
                <a:extLst>
                  <a:ext uri="{FF2B5EF4-FFF2-40B4-BE49-F238E27FC236}">
                    <a16:creationId xmlns:a16="http://schemas.microsoft.com/office/drawing/2014/main" xmlns="" id="{48FD3DFD-B07E-4DC5-ABF6-1A60A85784A4}"/>
                  </a:ext>
                </a:extLst>
              </p:cNvPr>
              <p:cNvSpPr/>
              <p:nvPr/>
            </p:nvSpPr>
            <p:spPr>
              <a:xfrm>
                <a:off x="5557821" y="596669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641;p34">
                <a:extLst>
                  <a:ext uri="{FF2B5EF4-FFF2-40B4-BE49-F238E27FC236}">
                    <a16:creationId xmlns:a16="http://schemas.microsoft.com/office/drawing/2014/main" xmlns="" id="{EA3F8FFC-34B2-4D81-B264-FF0237336100}"/>
                  </a:ext>
                </a:extLst>
              </p:cNvPr>
              <p:cNvSpPr/>
              <p:nvPr/>
            </p:nvSpPr>
            <p:spPr>
              <a:xfrm>
                <a:off x="5557821" y="622184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642;p34">
                <a:extLst>
                  <a:ext uri="{FF2B5EF4-FFF2-40B4-BE49-F238E27FC236}">
                    <a16:creationId xmlns:a16="http://schemas.microsoft.com/office/drawing/2014/main" xmlns="" id="{3D53BEB0-4FEB-4A1B-B728-F8905D5B759E}"/>
                  </a:ext>
                </a:extLst>
              </p:cNvPr>
              <p:cNvSpPr/>
              <p:nvPr/>
            </p:nvSpPr>
            <p:spPr>
              <a:xfrm>
                <a:off x="5761085" y="5215742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643;p34">
                <a:extLst>
                  <a:ext uri="{FF2B5EF4-FFF2-40B4-BE49-F238E27FC236}">
                    <a16:creationId xmlns:a16="http://schemas.microsoft.com/office/drawing/2014/main" xmlns="" id="{9DD62347-B5AE-4E2F-A79E-2916F7D9525D}"/>
                  </a:ext>
                </a:extLst>
              </p:cNvPr>
              <p:cNvSpPr/>
              <p:nvPr/>
            </p:nvSpPr>
            <p:spPr>
              <a:xfrm>
                <a:off x="5761085" y="545638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644;p34">
                <a:extLst>
                  <a:ext uri="{FF2B5EF4-FFF2-40B4-BE49-F238E27FC236}">
                    <a16:creationId xmlns:a16="http://schemas.microsoft.com/office/drawing/2014/main" xmlns="" id="{670172DF-A6B7-4F26-B20C-4BA28EB8185D}"/>
                  </a:ext>
                </a:extLst>
              </p:cNvPr>
              <p:cNvSpPr/>
              <p:nvPr/>
            </p:nvSpPr>
            <p:spPr>
              <a:xfrm>
                <a:off x="5761085" y="571153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645;p34">
                <a:extLst>
                  <a:ext uri="{FF2B5EF4-FFF2-40B4-BE49-F238E27FC236}">
                    <a16:creationId xmlns:a16="http://schemas.microsoft.com/office/drawing/2014/main" xmlns="" id="{B597871E-7BB2-4BD3-AC25-879940F7618A}"/>
                  </a:ext>
                </a:extLst>
              </p:cNvPr>
              <p:cNvSpPr/>
              <p:nvPr/>
            </p:nvSpPr>
            <p:spPr>
              <a:xfrm>
                <a:off x="5761085" y="596669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646;p34">
                <a:extLst>
                  <a:ext uri="{FF2B5EF4-FFF2-40B4-BE49-F238E27FC236}">
                    <a16:creationId xmlns:a16="http://schemas.microsoft.com/office/drawing/2014/main" xmlns="" id="{454BE777-E5F3-4856-9470-1D234FE534A2}"/>
                  </a:ext>
                </a:extLst>
              </p:cNvPr>
              <p:cNvSpPr/>
              <p:nvPr/>
            </p:nvSpPr>
            <p:spPr>
              <a:xfrm>
                <a:off x="5761085" y="622184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647;p34">
                <a:extLst>
                  <a:ext uri="{FF2B5EF4-FFF2-40B4-BE49-F238E27FC236}">
                    <a16:creationId xmlns:a16="http://schemas.microsoft.com/office/drawing/2014/main" xmlns="" id="{204F0797-E559-4C66-BE3F-82CF7CCEAC4A}"/>
                  </a:ext>
                </a:extLst>
              </p:cNvPr>
              <p:cNvSpPr/>
              <p:nvPr/>
            </p:nvSpPr>
            <p:spPr>
              <a:xfrm>
                <a:off x="5964350" y="5215742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648;p34">
                <a:extLst>
                  <a:ext uri="{FF2B5EF4-FFF2-40B4-BE49-F238E27FC236}">
                    <a16:creationId xmlns:a16="http://schemas.microsoft.com/office/drawing/2014/main" xmlns="" id="{2CB6552F-B12B-44C0-8F6E-18944CA8FD0B}"/>
                  </a:ext>
                </a:extLst>
              </p:cNvPr>
              <p:cNvSpPr/>
              <p:nvPr/>
            </p:nvSpPr>
            <p:spPr>
              <a:xfrm>
                <a:off x="5964350" y="545638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649;p34">
                <a:extLst>
                  <a:ext uri="{FF2B5EF4-FFF2-40B4-BE49-F238E27FC236}">
                    <a16:creationId xmlns:a16="http://schemas.microsoft.com/office/drawing/2014/main" xmlns="" id="{37BB008F-3ECB-485A-BEB6-0395DB843693}"/>
                  </a:ext>
                </a:extLst>
              </p:cNvPr>
              <p:cNvSpPr/>
              <p:nvPr/>
            </p:nvSpPr>
            <p:spPr>
              <a:xfrm>
                <a:off x="5964350" y="571153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650;p34">
                <a:extLst>
                  <a:ext uri="{FF2B5EF4-FFF2-40B4-BE49-F238E27FC236}">
                    <a16:creationId xmlns:a16="http://schemas.microsoft.com/office/drawing/2014/main" xmlns="" id="{0F333E44-24C5-48BC-9498-EDE6EDBC85E7}"/>
                  </a:ext>
                </a:extLst>
              </p:cNvPr>
              <p:cNvSpPr/>
              <p:nvPr/>
            </p:nvSpPr>
            <p:spPr>
              <a:xfrm>
                <a:off x="5964350" y="596669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651;p34">
                <a:extLst>
                  <a:ext uri="{FF2B5EF4-FFF2-40B4-BE49-F238E27FC236}">
                    <a16:creationId xmlns:a16="http://schemas.microsoft.com/office/drawing/2014/main" xmlns="" id="{6C26A127-D1D9-4156-BEFD-0EBEBD9C152B}"/>
                  </a:ext>
                </a:extLst>
              </p:cNvPr>
              <p:cNvSpPr/>
              <p:nvPr/>
            </p:nvSpPr>
            <p:spPr>
              <a:xfrm>
                <a:off x="5964350" y="622184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652;p34">
                <a:extLst>
                  <a:ext uri="{FF2B5EF4-FFF2-40B4-BE49-F238E27FC236}">
                    <a16:creationId xmlns:a16="http://schemas.microsoft.com/office/drawing/2014/main" xmlns="" id="{D7B1CA9D-BC6D-42EE-AE53-2D4093A68EA2}"/>
                  </a:ext>
                </a:extLst>
              </p:cNvPr>
              <p:cNvSpPr/>
              <p:nvPr/>
            </p:nvSpPr>
            <p:spPr>
              <a:xfrm>
                <a:off x="5557821" y="646307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653;p34">
                <a:extLst>
                  <a:ext uri="{FF2B5EF4-FFF2-40B4-BE49-F238E27FC236}">
                    <a16:creationId xmlns:a16="http://schemas.microsoft.com/office/drawing/2014/main" xmlns="" id="{FE605B55-019E-4DF4-9F77-67FFADA53559}"/>
                  </a:ext>
                </a:extLst>
              </p:cNvPr>
              <p:cNvSpPr/>
              <p:nvPr/>
            </p:nvSpPr>
            <p:spPr>
              <a:xfrm>
                <a:off x="5761085" y="646307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654;p34">
                <a:extLst>
                  <a:ext uri="{FF2B5EF4-FFF2-40B4-BE49-F238E27FC236}">
                    <a16:creationId xmlns:a16="http://schemas.microsoft.com/office/drawing/2014/main" xmlns="" id="{EF3AD842-F7B0-4555-B147-D710DC39D230}"/>
                  </a:ext>
                </a:extLst>
              </p:cNvPr>
              <p:cNvSpPr/>
              <p:nvPr/>
            </p:nvSpPr>
            <p:spPr>
              <a:xfrm>
                <a:off x="5964350" y="646307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37734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96F70D4-27B4-4CB2-A022-29E9D24D1AA5}"/>
              </a:ext>
            </a:extLst>
          </p:cNvPr>
          <p:cNvSpPr/>
          <p:nvPr userDrawn="1"/>
        </p:nvSpPr>
        <p:spPr>
          <a:xfrm flipH="1">
            <a:off x="-1" y="4837471"/>
            <a:ext cx="6096000" cy="202052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0573B260-518C-49FE-B017-BC5C82DC945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1324990"/>
            <a:ext cx="5257800" cy="5533010"/>
          </a:xfrm>
          <a:custGeom>
            <a:avLst/>
            <a:gdLst>
              <a:gd name="connsiteX0" fmla="*/ 1847875 w 5257800"/>
              <a:gd name="connsiteY0" fmla="*/ 1418211 h 5533010"/>
              <a:gd name="connsiteX1" fmla="*/ 2455175 w 5257800"/>
              <a:gd name="connsiteY1" fmla="*/ 1418211 h 5533010"/>
              <a:gd name="connsiteX2" fmla="*/ 2152563 w 5257800"/>
              <a:gd name="connsiteY2" fmla="*/ 2302404 h 5533010"/>
              <a:gd name="connsiteX3" fmla="*/ 3448736 w 5257800"/>
              <a:gd name="connsiteY3" fmla="*/ 1418210 h 5533010"/>
              <a:gd name="connsiteX4" fmla="*/ 4004129 w 5257800"/>
              <a:gd name="connsiteY4" fmla="*/ 1418210 h 5533010"/>
              <a:gd name="connsiteX5" fmla="*/ 3731808 w 5257800"/>
              <a:gd name="connsiteY5" fmla="*/ 2283372 h 5533010"/>
              <a:gd name="connsiteX6" fmla="*/ 440343 w 5257800"/>
              <a:gd name="connsiteY6" fmla="*/ 0 h 5533010"/>
              <a:gd name="connsiteX7" fmla="*/ 750754 w 5257800"/>
              <a:gd name="connsiteY7" fmla="*/ 8744 h 5533010"/>
              <a:gd name="connsiteX8" fmla="*/ 1091768 w 5257800"/>
              <a:gd name="connsiteY8" fmla="*/ 13116 h 5533010"/>
              <a:gd name="connsiteX9" fmla="*/ 1404364 w 5257800"/>
              <a:gd name="connsiteY9" fmla="*/ 8744 h 5533010"/>
              <a:gd name="connsiteX10" fmla="*/ 1629521 w 5257800"/>
              <a:gd name="connsiteY10" fmla="*/ 0 h 5533010"/>
              <a:gd name="connsiteX11" fmla="*/ 1629521 w 5257800"/>
              <a:gd name="connsiteY11" fmla="*/ 87439 h 5533010"/>
              <a:gd name="connsiteX12" fmla="*/ 1507105 w 5257800"/>
              <a:gd name="connsiteY12" fmla="*/ 150833 h 5533010"/>
              <a:gd name="connsiteX13" fmla="*/ 1478687 w 5257800"/>
              <a:gd name="connsiteY13" fmla="*/ 281992 h 5533010"/>
              <a:gd name="connsiteX14" fmla="*/ 1515849 w 5257800"/>
              <a:gd name="connsiteY14" fmla="*/ 454685 h 5533010"/>
              <a:gd name="connsiteX15" fmla="*/ 1847875 w 5257800"/>
              <a:gd name="connsiteY15" fmla="*/ 1418211 h 5533010"/>
              <a:gd name="connsiteX16" fmla="*/ 1091842 w 5257800"/>
              <a:gd name="connsiteY16" fmla="*/ 1418211 h 5533010"/>
              <a:gd name="connsiteX17" fmla="*/ 1695100 w 5257800"/>
              <a:gd name="connsiteY17" fmla="*/ 3104101 h 5533010"/>
              <a:gd name="connsiteX18" fmla="*/ 1769424 w 5257800"/>
              <a:gd name="connsiteY18" fmla="*/ 3099729 h 5533010"/>
              <a:gd name="connsiteX19" fmla="*/ 1848119 w 5257800"/>
              <a:gd name="connsiteY19" fmla="*/ 3099729 h 5533010"/>
              <a:gd name="connsiteX20" fmla="*/ 1926815 w 5257800"/>
              <a:gd name="connsiteY20" fmla="*/ 3099729 h 5533010"/>
              <a:gd name="connsiteX21" fmla="*/ 2001138 w 5257800"/>
              <a:gd name="connsiteY21" fmla="*/ 3104101 h 5533010"/>
              <a:gd name="connsiteX22" fmla="*/ 2560726 w 5257800"/>
              <a:gd name="connsiteY22" fmla="*/ 1418211 h 5533010"/>
              <a:gd name="connsiteX23" fmla="*/ 2455176 w 5257800"/>
              <a:gd name="connsiteY23" fmla="*/ 1418211 h 5533010"/>
              <a:gd name="connsiteX24" fmla="*/ 2597195 w 5257800"/>
              <a:gd name="connsiteY24" fmla="*/ 1003250 h 5533010"/>
              <a:gd name="connsiteX25" fmla="*/ 2372758 w 5257800"/>
              <a:gd name="connsiteY25" fmla="*/ 323526 h 5533010"/>
              <a:gd name="connsiteX26" fmla="*/ 2265644 w 5257800"/>
              <a:gd name="connsiteY26" fmla="*/ 139903 h 5533010"/>
              <a:gd name="connsiteX27" fmla="*/ 2132299 w 5257800"/>
              <a:gd name="connsiteY27" fmla="*/ 87439 h 5533010"/>
              <a:gd name="connsiteX28" fmla="*/ 2132299 w 5257800"/>
              <a:gd name="connsiteY28" fmla="*/ 0 h 5533010"/>
              <a:gd name="connsiteX29" fmla="*/ 2423035 w 5257800"/>
              <a:gd name="connsiteY29" fmla="*/ 8744 h 5533010"/>
              <a:gd name="connsiteX30" fmla="*/ 2757491 w 5257800"/>
              <a:gd name="connsiteY30" fmla="*/ 13116 h 5533010"/>
              <a:gd name="connsiteX31" fmla="*/ 3118179 w 5257800"/>
              <a:gd name="connsiteY31" fmla="*/ 8744 h 5533010"/>
              <a:gd name="connsiteX32" fmla="*/ 3387056 w 5257800"/>
              <a:gd name="connsiteY32" fmla="*/ 0 h 5533010"/>
              <a:gd name="connsiteX33" fmla="*/ 3387056 w 5257800"/>
              <a:gd name="connsiteY33" fmla="*/ 87439 h 5533010"/>
              <a:gd name="connsiteX34" fmla="*/ 3179387 w 5257800"/>
              <a:gd name="connsiteY34" fmla="*/ 118043 h 5533010"/>
              <a:gd name="connsiteX35" fmla="*/ 3091947 w 5257800"/>
              <a:gd name="connsiteY35" fmla="*/ 218599 h 5533010"/>
              <a:gd name="connsiteX36" fmla="*/ 3133481 w 5257800"/>
              <a:gd name="connsiteY36" fmla="*/ 454685 h 5533010"/>
              <a:gd name="connsiteX37" fmla="*/ 3448736 w 5257800"/>
              <a:gd name="connsiteY37" fmla="*/ 1418211 h 5533010"/>
              <a:gd name="connsiteX38" fmla="*/ 2734210 w 5257800"/>
              <a:gd name="connsiteY38" fmla="*/ 1418211 h 5533010"/>
              <a:gd name="connsiteX39" fmla="*/ 2734210 w 5257800"/>
              <a:gd name="connsiteY39" fmla="*/ 1418210 h 5533010"/>
              <a:gd name="connsiteX40" fmla="*/ 2734209 w 5257800"/>
              <a:gd name="connsiteY40" fmla="*/ 1418210 h 5533010"/>
              <a:gd name="connsiteX41" fmla="*/ 3290871 w 5257800"/>
              <a:gd name="connsiteY41" fmla="*/ 3104101 h 5533010"/>
              <a:gd name="connsiteX42" fmla="*/ 3365195 w 5257800"/>
              <a:gd name="connsiteY42" fmla="*/ 3099729 h 5533010"/>
              <a:gd name="connsiteX43" fmla="*/ 3443890 w 5257800"/>
              <a:gd name="connsiteY43" fmla="*/ 3099729 h 5533010"/>
              <a:gd name="connsiteX44" fmla="*/ 3522586 w 5257800"/>
              <a:gd name="connsiteY44" fmla="*/ 3099729 h 5533010"/>
              <a:gd name="connsiteX45" fmla="*/ 3596910 w 5257800"/>
              <a:gd name="connsiteY45" fmla="*/ 3104101 h 5533010"/>
              <a:gd name="connsiteX46" fmla="*/ 4116554 w 5257800"/>
              <a:gd name="connsiteY46" fmla="*/ 1418211 h 5533010"/>
              <a:gd name="connsiteX47" fmla="*/ 4004129 w 5257800"/>
              <a:gd name="connsiteY47" fmla="*/ 1418211 h 5533010"/>
              <a:gd name="connsiteX48" fmla="*/ 4147779 w 5257800"/>
              <a:gd name="connsiteY48" fmla="*/ 961834 h 5533010"/>
              <a:gd name="connsiteX49" fmla="*/ 4248335 w 5257800"/>
              <a:gd name="connsiteY49" fmla="*/ 441569 h 5533010"/>
              <a:gd name="connsiteX50" fmla="*/ 4147779 w 5257800"/>
              <a:gd name="connsiteY50" fmla="*/ 172693 h 5533010"/>
              <a:gd name="connsiteX51" fmla="*/ 3872345 w 5257800"/>
              <a:gd name="connsiteY51" fmla="*/ 87439 h 5533010"/>
              <a:gd name="connsiteX52" fmla="*/ 3872345 w 5257800"/>
              <a:gd name="connsiteY52" fmla="*/ 0 h 5533010"/>
              <a:gd name="connsiteX53" fmla="*/ 4152151 w 5257800"/>
              <a:gd name="connsiteY53" fmla="*/ 8744 h 5533010"/>
              <a:gd name="connsiteX54" fmla="*/ 4414470 w 5257800"/>
              <a:gd name="connsiteY54" fmla="*/ 13116 h 5533010"/>
              <a:gd name="connsiteX55" fmla="*/ 4600279 w 5257800"/>
              <a:gd name="connsiteY55" fmla="*/ 8744 h 5533010"/>
              <a:gd name="connsiteX56" fmla="*/ 4751112 w 5257800"/>
              <a:gd name="connsiteY56" fmla="*/ 0 h 5533010"/>
              <a:gd name="connsiteX57" fmla="*/ 4751112 w 5257800"/>
              <a:gd name="connsiteY57" fmla="*/ 87439 h 5533010"/>
              <a:gd name="connsiteX58" fmla="*/ 4550001 w 5257800"/>
              <a:gd name="connsiteY58" fmla="*/ 238272 h 5533010"/>
              <a:gd name="connsiteX59" fmla="*/ 4366378 w 5257800"/>
              <a:gd name="connsiteY59" fmla="*/ 607704 h 5533010"/>
              <a:gd name="connsiteX60" fmla="*/ 4116555 w 5257800"/>
              <a:gd name="connsiteY60" fmla="*/ 1418210 h 5533010"/>
              <a:gd name="connsiteX61" fmla="*/ 5257800 w 5257800"/>
              <a:gd name="connsiteY61" fmla="*/ 1418210 h 5533010"/>
              <a:gd name="connsiteX62" fmla="*/ 5257800 w 5257800"/>
              <a:gd name="connsiteY62" fmla="*/ 5533010 h 5533010"/>
              <a:gd name="connsiteX63" fmla="*/ 0 w 5257800"/>
              <a:gd name="connsiteY63" fmla="*/ 5533010 h 5533010"/>
              <a:gd name="connsiteX64" fmla="*/ 0 w 5257800"/>
              <a:gd name="connsiteY64" fmla="*/ 1418210 h 5533010"/>
              <a:gd name="connsiteX65" fmla="*/ 1091842 w 5257800"/>
              <a:gd name="connsiteY65" fmla="*/ 1418210 h 5533010"/>
              <a:gd name="connsiteX66" fmla="*/ 715778 w 5257800"/>
              <a:gd name="connsiteY66" fmla="*/ 367246 h 5533010"/>
              <a:gd name="connsiteX67" fmla="*/ 582433 w 5257800"/>
              <a:gd name="connsiteY67" fmla="*/ 148647 h 5533010"/>
              <a:gd name="connsiteX68" fmla="*/ 440343 w 5257800"/>
              <a:gd name="connsiteY68" fmla="*/ 87439 h 5533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5257800" h="5533010">
                <a:moveTo>
                  <a:pt x="1847875" y="1418211"/>
                </a:moveTo>
                <a:lnTo>
                  <a:pt x="2455175" y="1418211"/>
                </a:lnTo>
                <a:lnTo>
                  <a:pt x="2152563" y="2302404"/>
                </a:lnTo>
                <a:close/>
                <a:moveTo>
                  <a:pt x="3448736" y="1418210"/>
                </a:moveTo>
                <a:lnTo>
                  <a:pt x="4004129" y="1418210"/>
                </a:lnTo>
                <a:lnTo>
                  <a:pt x="3731808" y="2283372"/>
                </a:lnTo>
                <a:close/>
                <a:moveTo>
                  <a:pt x="440343" y="0"/>
                </a:moveTo>
                <a:cubicBezTo>
                  <a:pt x="527783" y="2915"/>
                  <a:pt x="631253" y="5829"/>
                  <a:pt x="750754" y="8744"/>
                </a:cubicBezTo>
                <a:cubicBezTo>
                  <a:pt x="870254" y="11659"/>
                  <a:pt x="983926" y="13116"/>
                  <a:pt x="1091768" y="13116"/>
                </a:cubicBezTo>
                <a:cubicBezTo>
                  <a:pt x="1208354" y="13116"/>
                  <a:pt x="1312552" y="11659"/>
                  <a:pt x="1404364" y="8744"/>
                </a:cubicBezTo>
                <a:cubicBezTo>
                  <a:pt x="1496175" y="5829"/>
                  <a:pt x="1571228" y="2915"/>
                  <a:pt x="1629521" y="0"/>
                </a:cubicBezTo>
                <a:lnTo>
                  <a:pt x="1629521" y="87439"/>
                </a:lnTo>
                <a:cubicBezTo>
                  <a:pt x="1571228" y="96183"/>
                  <a:pt x="1530422" y="117314"/>
                  <a:pt x="1507105" y="150833"/>
                </a:cubicBezTo>
                <a:cubicBezTo>
                  <a:pt x="1483788" y="184351"/>
                  <a:pt x="1474316" y="228071"/>
                  <a:pt x="1478687" y="281992"/>
                </a:cubicBezTo>
                <a:cubicBezTo>
                  <a:pt x="1483059" y="335913"/>
                  <a:pt x="1495447" y="393478"/>
                  <a:pt x="1515849" y="454685"/>
                </a:cubicBezTo>
                <a:lnTo>
                  <a:pt x="1847875" y="1418211"/>
                </a:lnTo>
                <a:lnTo>
                  <a:pt x="1091842" y="1418211"/>
                </a:lnTo>
                <a:lnTo>
                  <a:pt x="1695100" y="3104101"/>
                </a:lnTo>
                <a:cubicBezTo>
                  <a:pt x="1718417" y="3101186"/>
                  <a:pt x="1743192" y="3099729"/>
                  <a:pt x="1769424" y="3099729"/>
                </a:cubicBezTo>
                <a:cubicBezTo>
                  <a:pt x="1795656" y="3099729"/>
                  <a:pt x="1821887" y="3099729"/>
                  <a:pt x="1848119" y="3099729"/>
                </a:cubicBezTo>
                <a:cubicBezTo>
                  <a:pt x="1874351" y="3099729"/>
                  <a:pt x="1900583" y="3099729"/>
                  <a:pt x="1926815" y="3099729"/>
                </a:cubicBezTo>
                <a:cubicBezTo>
                  <a:pt x="1953047" y="3099729"/>
                  <a:pt x="1977821" y="3101186"/>
                  <a:pt x="2001138" y="3104101"/>
                </a:cubicBezTo>
                <a:lnTo>
                  <a:pt x="2560726" y="1418211"/>
                </a:lnTo>
                <a:lnTo>
                  <a:pt x="2455176" y="1418211"/>
                </a:lnTo>
                <a:lnTo>
                  <a:pt x="2597195" y="1003250"/>
                </a:lnTo>
                <a:lnTo>
                  <a:pt x="2372758" y="323526"/>
                </a:lnTo>
                <a:cubicBezTo>
                  <a:pt x="2343611" y="233172"/>
                  <a:pt x="2307906" y="171964"/>
                  <a:pt x="2265644" y="139903"/>
                </a:cubicBezTo>
                <a:cubicBezTo>
                  <a:pt x="2223382" y="107842"/>
                  <a:pt x="2178933" y="90354"/>
                  <a:pt x="2132299" y="87439"/>
                </a:cubicBezTo>
                <a:lnTo>
                  <a:pt x="2132299" y="0"/>
                </a:lnTo>
                <a:cubicBezTo>
                  <a:pt x="2213909" y="2915"/>
                  <a:pt x="2310821" y="5829"/>
                  <a:pt x="2423035" y="8744"/>
                </a:cubicBezTo>
                <a:cubicBezTo>
                  <a:pt x="2535249" y="11659"/>
                  <a:pt x="2646735" y="13116"/>
                  <a:pt x="2757491" y="13116"/>
                </a:cubicBezTo>
                <a:cubicBezTo>
                  <a:pt x="2885736" y="13116"/>
                  <a:pt x="3005965" y="11659"/>
                  <a:pt x="3118179" y="8744"/>
                </a:cubicBezTo>
                <a:cubicBezTo>
                  <a:pt x="3230393" y="5829"/>
                  <a:pt x="3320019" y="2915"/>
                  <a:pt x="3387056" y="0"/>
                </a:cubicBezTo>
                <a:lnTo>
                  <a:pt x="3387056" y="87439"/>
                </a:lnTo>
                <a:cubicBezTo>
                  <a:pt x="3299616" y="90354"/>
                  <a:pt x="3230393" y="100555"/>
                  <a:pt x="3179387" y="118043"/>
                </a:cubicBezTo>
                <a:cubicBezTo>
                  <a:pt x="3128380" y="135531"/>
                  <a:pt x="3099234" y="169050"/>
                  <a:pt x="3091947" y="218599"/>
                </a:cubicBezTo>
                <a:cubicBezTo>
                  <a:pt x="3084661" y="268148"/>
                  <a:pt x="3098505" y="346843"/>
                  <a:pt x="3133481" y="454685"/>
                </a:cubicBezTo>
                <a:lnTo>
                  <a:pt x="3448736" y="1418211"/>
                </a:lnTo>
                <a:lnTo>
                  <a:pt x="2734210" y="1418211"/>
                </a:lnTo>
                <a:lnTo>
                  <a:pt x="2734210" y="1418210"/>
                </a:lnTo>
                <a:lnTo>
                  <a:pt x="2734209" y="1418210"/>
                </a:lnTo>
                <a:lnTo>
                  <a:pt x="3290871" y="3104101"/>
                </a:lnTo>
                <a:cubicBezTo>
                  <a:pt x="3314188" y="3101186"/>
                  <a:pt x="3338963" y="3099729"/>
                  <a:pt x="3365195" y="3099729"/>
                </a:cubicBezTo>
                <a:cubicBezTo>
                  <a:pt x="3391426" y="3099729"/>
                  <a:pt x="3417659" y="3099729"/>
                  <a:pt x="3443890" y="3099729"/>
                </a:cubicBezTo>
                <a:cubicBezTo>
                  <a:pt x="3470122" y="3099729"/>
                  <a:pt x="3496354" y="3099729"/>
                  <a:pt x="3522586" y="3099729"/>
                </a:cubicBezTo>
                <a:cubicBezTo>
                  <a:pt x="3548818" y="3099729"/>
                  <a:pt x="3573592" y="3101186"/>
                  <a:pt x="3596910" y="3104101"/>
                </a:cubicBezTo>
                <a:lnTo>
                  <a:pt x="4116554" y="1418211"/>
                </a:lnTo>
                <a:lnTo>
                  <a:pt x="4004129" y="1418211"/>
                </a:lnTo>
                <a:lnTo>
                  <a:pt x="4147779" y="961834"/>
                </a:lnTo>
                <a:cubicBezTo>
                  <a:pt x="4217731" y="740321"/>
                  <a:pt x="4251249" y="566899"/>
                  <a:pt x="4248335" y="441569"/>
                </a:cubicBezTo>
                <a:cubicBezTo>
                  <a:pt x="4245420" y="316239"/>
                  <a:pt x="4211902" y="226614"/>
                  <a:pt x="4147779" y="172693"/>
                </a:cubicBezTo>
                <a:cubicBezTo>
                  <a:pt x="4083657" y="118772"/>
                  <a:pt x="3991845" y="90354"/>
                  <a:pt x="3872345" y="87439"/>
                </a:cubicBezTo>
                <a:lnTo>
                  <a:pt x="3872345" y="0"/>
                </a:lnTo>
                <a:cubicBezTo>
                  <a:pt x="3971443" y="2915"/>
                  <a:pt x="4064712" y="5829"/>
                  <a:pt x="4152151" y="8744"/>
                </a:cubicBezTo>
                <a:cubicBezTo>
                  <a:pt x="4239591" y="11659"/>
                  <a:pt x="4327030" y="13116"/>
                  <a:pt x="4414470" y="13116"/>
                </a:cubicBezTo>
                <a:cubicBezTo>
                  <a:pt x="4481507" y="13116"/>
                  <a:pt x="4543443" y="11659"/>
                  <a:pt x="4600279" y="8744"/>
                </a:cubicBezTo>
                <a:cubicBezTo>
                  <a:pt x="4657115" y="5829"/>
                  <a:pt x="4707392" y="2915"/>
                  <a:pt x="4751112" y="0"/>
                </a:cubicBezTo>
                <a:lnTo>
                  <a:pt x="4751112" y="87439"/>
                </a:lnTo>
                <a:cubicBezTo>
                  <a:pt x="4686990" y="110757"/>
                  <a:pt x="4619953" y="161034"/>
                  <a:pt x="4550001" y="238272"/>
                </a:cubicBezTo>
                <a:cubicBezTo>
                  <a:pt x="4480049" y="315511"/>
                  <a:pt x="4418842" y="438655"/>
                  <a:pt x="4366378" y="607704"/>
                </a:cubicBezTo>
                <a:lnTo>
                  <a:pt x="4116555" y="1418210"/>
                </a:lnTo>
                <a:lnTo>
                  <a:pt x="5257800" y="1418210"/>
                </a:lnTo>
                <a:lnTo>
                  <a:pt x="5257800" y="5533010"/>
                </a:lnTo>
                <a:lnTo>
                  <a:pt x="0" y="5533010"/>
                </a:lnTo>
                <a:lnTo>
                  <a:pt x="0" y="1418210"/>
                </a:lnTo>
                <a:lnTo>
                  <a:pt x="1091842" y="1418210"/>
                </a:lnTo>
                <a:lnTo>
                  <a:pt x="715778" y="367246"/>
                </a:lnTo>
                <a:cubicBezTo>
                  <a:pt x="677887" y="259404"/>
                  <a:pt x="633439" y="186537"/>
                  <a:pt x="582433" y="148647"/>
                </a:cubicBezTo>
                <a:cubicBezTo>
                  <a:pt x="531426" y="110757"/>
                  <a:pt x="484063" y="90354"/>
                  <a:pt x="440343" y="87439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47459A8-5E6D-4F8F-9090-916C5D734351}"/>
              </a:ext>
            </a:extLst>
          </p:cNvPr>
          <p:cNvGrpSpPr/>
          <p:nvPr userDrawn="1"/>
        </p:nvGrpSpPr>
        <p:grpSpPr>
          <a:xfrm>
            <a:off x="5101887" y="423422"/>
            <a:ext cx="1040644" cy="1307372"/>
            <a:chOff x="835452" y="1594927"/>
            <a:chExt cx="1040644" cy="1307372"/>
          </a:xfrm>
          <a:solidFill>
            <a:schemeClr val="accent6">
              <a:lumMod val="20000"/>
              <a:lumOff val="80000"/>
            </a:schemeClr>
          </a:solidFill>
        </p:grpSpPr>
        <p:grpSp>
          <p:nvGrpSpPr>
            <p:cNvPr id="8" name="Google Shape;636;p34">
              <a:extLst>
                <a:ext uri="{FF2B5EF4-FFF2-40B4-BE49-F238E27FC236}">
                  <a16:creationId xmlns:a16="http://schemas.microsoft.com/office/drawing/2014/main" xmlns="" id="{F214D605-EFBD-4FA8-8C90-16030E3234E3}"/>
                </a:ext>
              </a:extLst>
            </p:cNvPr>
            <p:cNvGrpSpPr/>
            <p:nvPr/>
          </p:nvGrpSpPr>
          <p:grpSpPr>
            <a:xfrm>
              <a:off x="1409531" y="1594927"/>
              <a:ext cx="466565" cy="1307372"/>
              <a:chOff x="5557821" y="5215742"/>
              <a:chExt cx="466565" cy="1307372"/>
            </a:xfrm>
            <a:grpFill/>
          </p:grpSpPr>
          <p:sp>
            <p:nvSpPr>
              <p:cNvPr id="29" name="Google Shape;637;p34">
                <a:extLst>
                  <a:ext uri="{FF2B5EF4-FFF2-40B4-BE49-F238E27FC236}">
                    <a16:creationId xmlns:a16="http://schemas.microsoft.com/office/drawing/2014/main" xmlns="" id="{6074962A-8675-4196-AD51-57BF4938F04B}"/>
                  </a:ext>
                </a:extLst>
              </p:cNvPr>
              <p:cNvSpPr/>
              <p:nvPr/>
            </p:nvSpPr>
            <p:spPr>
              <a:xfrm>
                <a:off x="5557821" y="5215742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638;p34">
                <a:extLst>
                  <a:ext uri="{FF2B5EF4-FFF2-40B4-BE49-F238E27FC236}">
                    <a16:creationId xmlns:a16="http://schemas.microsoft.com/office/drawing/2014/main" xmlns="" id="{D45056A6-3B1A-4FF5-902A-83A9693529CA}"/>
                  </a:ext>
                </a:extLst>
              </p:cNvPr>
              <p:cNvSpPr/>
              <p:nvPr/>
            </p:nvSpPr>
            <p:spPr>
              <a:xfrm>
                <a:off x="5557821" y="545638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639;p34">
                <a:extLst>
                  <a:ext uri="{FF2B5EF4-FFF2-40B4-BE49-F238E27FC236}">
                    <a16:creationId xmlns:a16="http://schemas.microsoft.com/office/drawing/2014/main" xmlns="" id="{484EBC95-535A-42E3-AAF1-B850D448682D}"/>
                  </a:ext>
                </a:extLst>
              </p:cNvPr>
              <p:cNvSpPr/>
              <p:nvPr/>
            </p:nvSpPr>
            <p:spPr>
              <a:xfrm>
                <a:off x="5557821" y="571153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640;p34">
                <a:extLst>
                  <a:ext uri="{FF2B5EF4-FFF2-40B4-BE49-F238E27FC236}">
                    <a16:creationId xmlns:a16="http://schemas.microsoft.com/office/drawing/2014/main" xmlns="" id="{31007DAD-50A1-40D1-B2DA-2283D2B2CDB9}"/>
                  </a:ext>
                </a:extLst>
              </p:cNvPr>
              <p:cNvSpPr/>
              <p:nvPr/>
            </p:nvSpPr>
            <p:spPr>
              <a:xfrm>
                <a:off x="5557821" y="596669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641;p34">
                <a:extLst>
                  <a:ext uri="{FF2B5EF4-FFF2-40B4-BE49-F238E27FC236}">
                    <a16:creationId xmlns:a16="http://schemas.microsoft.com/office/drawing/2014/main" xmlns="" id="{E69D5154-7321-4832-A511-C41F15B78875}"/>
                  </a:ext>
                </a:extLst>
              </p:cNvPr>
              <p:cNvSpPr/>
              <p:nvPr/>
            </p:nvSpPr>
            <p:spPr>
              <a:xfrm>
                <a:off x="5557821" y="622184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642;p34">
                <a:extLst>
                  <a:ext uri="{FF2B5EF4-FFF2-40B4-BE49-F238E27FC236}">
                    <a16:creationId xmlns:a16="http://schemas.microsoft.com/office/drawing/2014/main" xmlns="" id="{B3EF45FC-BC7B-434E-8FC2-FAB7E029E031}"/>
                  </a:ext>
                </a:extLst>
              </p:cNvPr>
              <p:cNvSpPr/>
              <p:nvPr/>
            </p:nvSpPr>
            <p:spPr>
              <a:xfrm>
                <a:off x="5761085" y="5215742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643;p34">
                <a:extLst>
                  <a:ext uri="{FF2B5EF4-FFF2-40B4-BE49-F238E27FC236}">
                    <a16:creationId xmlns:a16="http://schemas.microsoft.com/office/drawing/2014/main" xmlns="" id="{703EDFB6-3621-46B3-9B08-37F599CD737E}"/>
                  </a:ext>
                </a:extLst>
              </p:cNvPr>
              <p:cNvSpPr/>
              <p:nvPr/>
            </p:nvSpPr>
            <p:spPr>
              <a:xfrm>
                <a:off x="5761085" y="545638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644;p34">
                <a:extLst>
                  <a:ext uri="{FF2B5EF4-FFF2-40B4-BE49-F238E27FC236}">
                    <a16:creationId xmlns:a16="http://schemas.microsoft.com/office/drawing/2014/main" xmlns="" id="{3351E052-CED6-4F96-BE94-1E5A6C66BF3B}"/>
                  </a:ext>
                </a:extLst>
              </p:cNvPr>
              <p:cNvSpPr/>
              <p:nvPr/>
            </p:nvSpPr>
            <p:spPr>
              <a:xfrm>
                <a:off x="5761085" y="571153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645;p34">
                <a:extLst>
                  <a:ext uri="{FF2B5EF4-FFF2-40B4-BE49-F238E27FC236}">
                    <a16:creationId xmlns:a16="http://schemas.microsoft.com/office/drawing/2014/main" xmlns="" id="{BC207E8B-977D-4689-AB6E-918DDEB906AD}"/>
                  </a:ext>
                </a:extLst>
              </p:cNvPr>
              <p:cNvSpPr/>
              <p:nvPr/>
            </p:nvSpPr>
            <p:spPr>
              <a:xfrm>
                <a:off x="5761085" y="596669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646;p34">
                <a:extLst>
                  <a:ext uri="{FF2B5EF4-FFF2-40B4-BE49-F238E27FC236}">
                    <a16:creationId xmlns:a16="http://schemas.microsoft.com/office/drawing/2014/main" xmlns="" id="{1311356F-42A6-43D8-B877-F5B204E402D5}"/>
                  </a:ext>
                </a:extLst>
              </p:cNvPr>
              <p:cNvSpPr/>
              <p:nvPr/>
            </p:nvSpPr>
            <p:spPr>
              <a:xfrm>
                <a:off x="5761085" y="622184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647;p34">
                <a:extLst>
                  <a:ext uri="{FF2B5EF4-FFF2-40B4-BE49-F238E27FC236}">
                    <a16:creationId xmlns:a16="http://schemas.microsoft.com/office/drawing/2014/main" xmlns="" id="{EEE2D203-8012-4493-9730-8B859B1356E6}"/>
                  </a:ext>
                </a:extLst>
              </p:cNvPr>
              <p:cNvSpPr/>
              <p:nvPr/>
            </p:nvSpPr>
            <p:spPr>
              <a:xfrm>
                <a:off x="5964350" y="5215742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648;p34">
                <a:extLst>
                  <a:ext uri="{FF2B5EF4-FFF2-40B4-BE49-F238E27FC236}">
                    <a16:creationId xmlns:a16="http://schemas.microsoft.com/office/drawing/2014/main" xmlns="" id="{17A8A092-7EB5-46CF-921D-A67447661DD1}"/>
                  </a:ext>
                </a:extLst>
              </p:cNvPr>
              <p:cNvSpPr/>
              <p:nvPr/>
            </p:nvSpPr>
            <p:spPr>
              <a:xfrm>
                <a:off x="5964350" y="545638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649;p34">
                <a:extLst>
                  <a:ext uri="{FF2B5EF4-FFF2-40B4-BE49-F238E27FC236}">
                    <a16:creationId xmlns:a16="http://schemas.microsoft.com/office/drawing/2014/main" xmlns="" id="{24F37428-DDC9-4E55-B7AC-1CD5DF830B40}"/>
                  </a:ext>
                </a:extLst>
              </p:cNvPr>
              <p:cNvSpPr/>
              <p:nvPr/>
            </p:nvSpPr>
            <p:spPr>
              <a:xfrm>
                <a:off x="5964350" y="571153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650;p34">
                <a:extLst>
                  <a:ext uri="{FF2B5EF4-FFF2-40B4-BE49-F238E27FC236}">
                    <a16:creationId xmlns:a16="http://schemas.microsoft.com/office/drawing/2014/main" xmlns="" id="{613470E2-8A12-4617-B01A-65E7D9922C3E}"/>
                  </a:ext>
                </a:extLst>
              </p:cNvPr>
              <p:cNvSpPr/>
              <p:nvPr/>
            </p:nvSpPr>
            <p:spPr>
              <a:xfrm>
                <a:off x="5964350" y="596669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651;p34">
                <a:extLst>
                  <a:ext uri="{FF2B5EF4-FFF2-40B4-BE49-F238E27FC236}">
                    <a16:creationId xmlns:a16="http://schemas.microsoft.com/office/drawing/2014/main" xmlns="" id="{9BC266C4-1437-42C5-BB77-A28B6FEAD49D}"/>
                  </a:ext>
                </a:extLst>
              </p:cNvPr>
              <p:cNvSpPr/>
              <p:nvPr/>
            </p:nvSpPr>
            <p:spPr>
              <a:xfrm>
                <a:off x="5964350" y="622184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652;p34">
                <a:extLst>
                  <a:ext uri="{FF2B5EF4-FFF2-40B4-BE49-F238E27FC236}">
                    <a16:creationId xmlns:a16="http://schemas.microsoft.com/office/drawing/2014/main" xmlns="" id="{1396ACD2-B4EB-49CE-853B-A4D581CCAD34}"/>
                  </a:ext>
                </a:extLst>
              </p:cNvPr>
              <p:cNvSpPr/>
              <p:nvPr/>
            </p:nvSpPr>
            <p:spPr>
              <a:xfrm>
                <a:off x="5557821" y="646307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653;p34">
                <a:extLst>
                  <a:ext uri="{FF2B5EF4-FFF2-40B4-BE49-F238E27FC236}">
                    <a16:creationId xmlns:a16="http://schemas.microsoft.com/office/drawing/2014/main" xmlns="" id="{56DB31DF-E3FB-432D-9EF5-36CC24E80414}"/>
                  </a:ext>
                </a:extLst>
              </p:cNvPr>
              <p:cNvSpPr/>
              <p:nvPr/>
            </p:nvSpPr>
            <p:spPr>
              <a:xfrm>
                <a:off x="5761085" y="646307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654;p34">
                <a:extLst>
                  <a:ext uri="{FF2B5EF4-FFF2-40B4-BE49-F238E27FC236}">
                    <a16:creationId xmlns:a16="http://schemas.microsoft.com/office/drawing/2014/main" xmlns="" id="{0B3CE9E9-E11E-4820-BCE1-F040676669F9}"/>
                  </a:ext>
                </a:extLst>
              </p:cNvPr>
              <p:cNvSpPr/>
              <p:nvPr/>
            </p:nvSpPr>
            <p:spPr>
              <a:xfrm>
                <a:off x="5964350" y="646307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636;p34">
              <a:extLst>
                <a:ext uri="{FF2B5EF4-FFF2-40B4-BE49-F238E27FC236}">
                  <a16:creationId xmlns:a16="http://schemas.microsoft.com/office/drawing/2014/main" xmlns="" id="{BC6E0421-7D20-4B8C-A696-21646F9A6E6C}"/>
                </a:ext>
              </a:extLst>
            </p:cNvPr>
            <p:cNvGrpSpPr/>
            <p:nvPr/>
          </p:nvGrpSpPr>
          <p:grpSpPr>
            <a:xfrm>
              <a:off x="835452" y="1594927"/>
              <a:ext cx="466565" cy="1307372"/>
              <a:chOff x="5557821" y="5215742"/>
              <a:chExt cx="466565" cy="1307372"/>
            </a:xfrm>
            <a:grpFill/>
          </p:grpSpPr>
          <p:sp>
            <p:nvSpPr>
              <p:cNvPr id="11" name="Google Shape;637;p34">
                <a:extLst>
                  <a:ext uri="{FF2B5EF4-FFF2-40B4-BE49-F238E27FC236}">
                    <a16:creationId xmlns:a16="http://schemas.microsoft.com/office/drawing/2014/main" xmlns="" id="{EB2F5EB1-761A-41F3-84BA-B71CC80C893D}"/>
                  </a:ext>
                </a:extLst>
              </p:cNvPr>
              <p:cNvSpPr/>
              <p:nvPr/>
            </p:nvSpPr>
            <p:spPr>
              <a:xfrm>
                <a:off x="5557821" y="5215742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638;p34">
                <a:extLst>
                  <a:ext uri="{FF2B5EF4-FFF2-40B4-BE49-F238E27FC236}">
                    <a16:creationId xmlns:a16="http://schemas.microsoft.com/office/drawing/2014/main" xmlns="" id="{720B38A9-BF4E-4C7F-8214-672819609C2D}"/>
                  </a:ext>
                </a:extLst>
              </p:cNvPr>
              <p:cNvSpPr/>
              <p:nvPr/>
            </p:nvSpPr>
            <p:spPr>
              <a:xfrm>
                <a:off x="5557821" y="545638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639;p34">
                <a:extLst>
                  <a:ext uri="{FF2B5EF4-FFF2-40B4-BE49-F238E27FC236}">
                    <a16:creationId xmlns:a16="http://schemas.microsoft.com/office/drawing/2014/main" xmlns="" id="{B157219D-8F00-413A-880A-F3C3097722C6}"/>
                  </a:ext>
                </a:extLst>
              </p:cNvPr>
              <p:cNvSpPr/>
              <p:nvPr/>
            </p:nvSpPr>
            <p:spPr>
              <a:xfrm>
                <a:off x="5557821" y="571153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640;p34">
                <a:extLst>
                  <a:ext uri="{FF2B5EF4-FFF2-40B4-BE49-F238E27FC236}">
                    <a16:creationId xmlns:a16="http://schemas.microsoft.com/office/drawing/2014/main" xmlns="" id="{FF45B26C-7ADA-4D3A-ADF5-99FB973F2536}"/>
                  </a:ext>
                </a:extLst>
              </p:cNvPr>
              <p:cNvSpPr/>
              <p:nvPr/>
            </p:nvSpPr>
            <p:spPr>
              <a:xfrm>
                <a:off x="5557821" y="596669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641;p34">
                <a:extLst>
                  <a:ext uri="{FF2B5EF4-FFF2-40B4-BE49-F238E27FC236}">
                    <a16:creationId xmlns:a16="http://schemas.microsoft.com/office/drawing/2014/main" xmlns="" id="{7459D5F2-A007-44FA-A20F-A7779EEF5A48}"/>
                  </a:ext>
                </a:extLst>
              </p:cNvPr>
              <p:cNvSpPr/>
              <p:nvPr/>
            </p:nvSpPr>
            <p:spPr>
              <a:xfrm>
                <a:off x="5557821" y="622184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642;p34">
                <a:extLst>
                  <a:ext uri="{FF2B5EF4-FFF2-40B4-BE49-F238E27FC236}">
                    <a16:creationId xmlns:a16="http://schemas.microsoft.com/office/drawing/2014/main" xmlns="" id="{E1177A53-1242-4444-A482-A86C38465ED8}"/>
                  </a:ext>
                </a:extLst>
              </p:cNvPr>
              <p:cNvSpPr/>
              <p:nvPr/>
            </p:nvSpPr>
            <p:spPr>
              <a:xfrm>
                <a:off x="5761085" y="5215742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643;p34">
                <a:extLst>
                  <a:ext uri="{FF2B5EF4-FFF2-40B4-BE49-F238E27FC236}">
                    <a16:creationId xmlns:a16="http://schemas.microsoft.com/office/drawing/2014/main" xmlns="" id="{94FF7FD4-6E63-4472-9439-CEDF62EE8F2F}"/>
                  </a:ext>
                </a:extLst>
              </p:cNvPr>
              <p:cNvSpPr/>
              <p:nvPr/>
            </p:nvSpPr>
            <p:spPr>
              <a:xfrm>
                <a:off x="5761085" y="545638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644;p34">
                <a:extLst>
                  <a:ext uri="{FF2B5EF4-FFF2-40B4-BE49-F238E27FC236}">
                    <a16:creationId xmlns:a16="http://schemas.microsoft.com/office/drawing/2014/main" xmlns="" id="{E2A9C984-D8DD-41DC-B8C7-9099BB881E94}"/>
                  </a:ext>
                </a:extLst>
              </p:cNvPr>
              <p:cNvSpPr/>
              <p:nvPr/>
            </p:nvSpPr>
            <p:spPr>
              <a:xfrm>
                <a:off x="5761085" y="571153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645;p34">
                <a:extLst>
                  <a:ext uri="{FF2B5EF4-FFF2-40B4-BE49-F238E27FC236}">
                    <a16:creationId xmlns:a16="http://schemas.microsoft.com/office/drawing/2014/main" xmlns="" id="{940048CF-80B1-4DBA-B7D0-5EC85935A4CD}"/>
                  </a:ext>
                </a:extLst>
              </p:cNvPr>
              <p:cNvSpPr/>
              <p:nvPr/>
            </p:nvSpPr>
            <p:spPr>
              <a:xfrm>
                <a:off x="5761085" y="596669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646;p34">
                <a:extLst>
                  <a:ext uri="{FF2B5EF4-FFF2-40B4-BE49-F238E27FC236}">
                    <a16:creationId xmlns:a16="http://schemas.microsoft.com/office/drawing/2014/main" xmlns="" id="{7CA94A7E-DFFA-45FA-B6AA-C72AC8780164}"/>
                  </a:ext>
                </a:extLst>
              </p:cNvPr>
              <p:cNvSpPr/>
              <p:nvPr/>
            </p:nvSpPr>
            <p:spPr>
              <a:xfrm>
                <a:off x="5761085" y="622184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647;p34">
                <a:extLst>
                  <a:ext uri="{FF2B5EF4-FFF2-40B4-BE49-F238E27FC236}">
                    <a16:creationId xmlns:a16="http://schemas.microsoft.com/office/drawing/2014/main" xmlns="" id="{A417B8BE-DA1C-442B-A028-14196D3EEC6E}"/>
                  </a:ext>
                </a:extLst>
              </p:cNvPr>
              <p:cNvSpPr/>
              <p:nvPr/>
            </p:nvSpPr>
            <p:spPr>
              <a:xfrm>
                <a:off x="5964350" y="5215742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648;p34">
                <a:extLst>
                  <a:ext uri="{FF2B5EF4-FFF2-40B4-BE49-F238E27FC236}">
                    <a16:creationId xmlns:a16="http://schemas.microsoft.com/office/drawing/2014/main" xmlns="" id="{C07CB7FE-A2C2-4420-9686-A8266C141524}"/>
                  </a:ext>
                </a:extLst>
              </p:cNvPr>
              <p:cNvSpPr/>
              <p:nvPr/>
            </p:nvSpPr>
            <p:spPr>
              <a:xfrm>
                <a:off x="5964350" y="545638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649;p34">
                <a:extLst>
                  <a:ext uri="{FF2B5EF4-FFF2-40B4-BE49-F238E27FC236}">
                    <a16:creationId xmlns:a16="http://schemas.microsoft.com/office/drawing/2014/main" xmlns="" id="{BE292510-B7FE-47D2-BEE0-638245181D14}"/>
                  </a:ext>
                </a:extLst>
              </p:cNvPr>
              <p:cNvSpPr/>
              <p:nvPr/>
            </p:nvSpPr>
            <p:spPr>
              <a:xfrm>
                <a:off x="5964350" y="571153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650;p34">
                <a:extLst>
                  <a:ext uri="{FF2B5EF4-FFF2-40B4-BE49-F238E27FC236}">
                    <a16:creationId xmlns:a16="http://schemas.microsoft.com/office/drawing/2014/main" xmlns="" id="{CEF44AA9-D01D-4548-9CDA-1B8226A3845E}"/>
                  </a:ext>
                </a:extLst>
              </p:cNvPr>
              <p:cNvSpPr/>
              <p:nvPr/>
            </p:nvSpPr>
            <p:spPr>
              <a:xfrm>
                <a:off x="5964350" y="596669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651;p34">
                <a:extLst>
                  <a:ext uri="{FF2B5EF4-FFF2-40B4-BE49-F238E27FC236}">
                    <a16:creationId xmlns:a16="http://schemas.microsoft.com/office/drawing/2014/main" xmlns="" id="{54CCA821-5384-406D-A555-7E12CAEEBB5D}"/>
                  </a:ext>
                </a:extLst>
              </p:cNvPr>
              <p:cNvSpPr/>
              <p:nvPr/>
            </p:nvSpPr>
            <p:spPr>
              <a:xfrm>
                <a:off x="5964350" y="622184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652;p34">
                <a:extLst>
                  <a:ext uri="{FF2B5EF4-FFF2-40B4-BE49-F238E27FC236}">
                    <a16:creationId xmlns:a16="http://schemas.microsoft.com/office/drawing/2014/main" xmlns="" id="{AACED921-D43B-4994-AE71-4C766E037B95}"/>
                  </a:ext>
                </a:extLst>
              </p:cNvPr>
              <p:cNvSpPr/>
              <p:nvPr/>
            </p:nvSpPr>
            <p:spPr>
              <a:xfrm>
                <a:off x="5557821" y="646307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653;p34">
                <a:extLst>
                  <a:ext uri="{FF2B5EF4-FFF2-40B4-BE49-F238E27FC236}">
                    <a16:creationId xmlns:a16="http://schemas.microsoft.com/office/drawing/2014/main" xmlns="" id="{2AB2E1C4-5CF1-4E81-B259-EC928CA8190D}"/>
                  </a:ext>
                </a:extLst>
              </p:cNvPr>
              <p:cNvSpPr/>
              <p:nvPr/>
            </p:nvSpPr>
            <p:spPr>
              <a:xfrm>
                <a:off x="5761085" y="646307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654;p34">
                <a:extLst>
                  <a:ext uri="{FF2B5EF4-FFF2-40B4-BE49-F238E27FC236}">
                    <a16:creationId xmlns:a16="http://schemas.microsoft.com/office/drawing/2014/main" xmlns="" id="{024ED5F1-7C9B-4E44-B527-9A79DD452EAE}"/>
                  </a:ext>
                </a:extLst>
              </p:cNvPr>
              <p:cNvSpPr/>
              <p:nvPr/>
            </p:nvSpPr>
            <p:spPr>
              <a:xfrm>
                <a:off x="5964350" y="646307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9507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B10D926-3D51-43B6-9AEB-3DC60766E2DB}"/>
              </a:ext>
            </a:extLst>
          </p:cNvPr>
          <p:cNvSpPr/>
          <p:nvPr userDrawn="1"/>
        </p:nvSpPr>
        <p:spPr>
          <a:xfrm flipH="1">
            <a:off x="0" y="2094270"/>
            <a:ext cx="5943600" cy="398206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27BBD04A-3AE3-4412-8CD7-DEEA5A7CA50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257800" cy="5786358"/>
          </a:xfrm>
          <a:custGeom>
            <a:avLst/>
            <a:gdLst>
              <a:gd name="connsiteX0" fmla="*/ 1071837 w 5257800"/>
              <a:gd name="connsiteY0" fmla="*/ 4114800 h 5786358"/>
              <a:gd name="connsiteX1" fmla="*/ 1790538 w 5257800"/>
              <a:gd name="connsiteY1" fmla="*/ 4114800 h 5786358"/>
              <a:gd name="connsiteX2" fmla="*/ 1788502 w 5257800"/>
              <a:gd name="connsiteY2" fmla="*/ 4186215 h 5786358"/>
              <a:gd name="connsiteX3" fmla="*/ 1902173 w 5257800"/>
              <a:gd name="connsiteY3" fmla="*/ 4992844 h 5786358"/>
              <a:gd name="connsiteX4" fmla="*/ 2201654 w 5257800"/>
              <a:gd name="connsiteY4" fmla="*/ 5521853 h 5786358"/>
              <a:gd name="connsiteX5" fmla="*/ 2623549 w 5257800"/>
              <a:gd name="connsiteY5" fmla="*/ 5707662 h 5786358"/>
              <a:gd name="connsiteX6" fmla="*/ 3052003 w 5257800"/>
              <a:gd name="connsiteY6" fmla="*/ 5510923 h 5786358"/>
              <a:gd name="connsiteX7" fmla="*/ 3333995 w 5257800"/>
              <a:gd name="connsiteY7" fmla="*/ 4966613 h 5786358"/>
              <a:gd name="connsiteX8" fmla="*/ 3432365 w 5257800"/>
              <a:gd name="connsiteY8" fmla="*/ 4168727 h 5786358"/>
              <a:gd name="connsiteX9" fmla="*/ 3430670 w 5257800"/>
              <a:gd name="connsiteY9" fmla="*/ 4114800 h 5786358"/>
              <a:gd name="connsiteX10" fmla="*/ 4151950 w 5257800"/>
              <a:gd name="connsiteY10" fmla="*/ 4114800 h 5786358"/>
              <a:gd name="connsiteX11" fmla="*/ 4153740 w 5257800"/>
              <a:gd name="connsiteY11" fmla="*/ 4151239 h 5786358"/>
              <a:gd name="connsiteX12" fmla="*/ 3959188 w 5257800"/>
              <a:gd name="connsiteY12" fmla="*/ 5008146 h 5786358"/>
              <a:gd name="connsiteX13" fmla="*/ 3410505 w 5257800"/>
              <a:gd name="connsiteY13" fmla="*/ 5580875 h 5786358"/>
              <a:gd name="connsiteX14" fmla="*/ 2606061 w 5257800"/>
              <a:gd name="connsiteY14" fmla="*/ 5786358 h 5786358"/>
              <a:gd name="connsiteX15" fmla="*/ 1799432 w 5257800"/>
              <a:gd name="connsiteY15" fmla="*/ 5598363 h 5786358"/>
              <a:gd name="connsiteX16" fmla="*/ 1259493 w 5257800"/>
              <a:gd name="connsiteY16" fmla="*/ 5056238 h 5786358"/>
              <a:gd name="connsiteX17" fmla="*/ 1067126 w 5257800"/>
              <a:gd name="connsiteY17" fmla="*/ 4203703 h 5786358"/>
              <a:gd name="connsiteX18" fmla="*/ 2592945 w 5257800"/>
              <a:gd name="connsiteY18" fmla="*/ 2647280 h 5786358"/>
              <a:gd name="connsiteX19" fmla="*/ 3017027 w 5257800"/>
              <a:gd name="connsiteY19" fmla="*/ 2833089 h 5786358"/>
              <a:gd name="connsiteX20" fmla="*/ 3318693 w 5257800"/>
              <a:gd name="connsiteY20" fmla="*/ 3359912 h 5786358"/>
              <a:gd name="connsiteX21" fmla="*/ 3425260 w 5257800"/>
              <a:gd name="connsiteY21" fmla="*/ 3942750 h 5786358"/>
              <a:gd name="connsiteX22" fmla="*/ 3430670 w 5257800"/>
              <a:gd name="connsiteY22" fmla="*/ 4114800 h 5786358"/>
              <a:gd name="connsiteX23" fmla="*/ 1790538 w 5257800"/>
              <a:gd name="connsiteY23" fmla="*/ 4114800 h 5786358"/>
              <a:gd name="connsiteX24" fmla="*/ 1794787 w 5257800"/>
              <a:gd name="connsiteY24" fmla="*/ 3965703 h 5786358"/>
              <a:gd name="connsiteX25" fmla="*/ 1889057 w 5257800"/>
              <a:gd name="connsiteY25" fmla="*/ 3386144 h 5786358"/>
              <a:gd name="connsiteX26" fmla="*/ 2171050 w 5257800"/>
              <a:gd name="connsiteY26" fmla="*/ 2844019 h 5786358"/>
              <a:gd name="connsiteX27" fmla="*/ 2592945 w 5257800"/>
              <a:gd name="connsiteY27" fmla="*/ 2647280 h 5786358"/>
              <a:gd name="connsiteX28" fmla="*/ 0 w 5257800"/>
              <a:gd name="connsiteY28" fmla="*/ 0 h 5786358"/>
              <a:gd name="connsiteX29" fmla="*/ 5257800 w 5257800"/>
              <a:gd name="connsiteY29" fmla="*/ 0 h 5786358"/>
              <a:gd name="connsiteX30" fmla="*/ 5257800 w 5257800"/>
              <a:gd name="connsiteY30" fmla="*/ 4114800 h 5786358"/>
              <a:gd name="connsiteX31" fmla="*/ 4151950 w 5257800"/>
              <a:gd name="connsiteY31" fmla="*/ 4114800 h 5786358"/>
              <a:gd name="connsiteX32" fmla="*/ 4141854 w 5257800"/>
              <a:gd name="connsiteY32" fmla="*/ 3909277 h 5786358"/>
              <a:gd name="connsiteX33" fmla="*/ 3963559 w 5257800"/>
              <a:gd name="connsiteY33" fmla="*/ 3296518 h 5786358"/>
              <a:gd name="connsiteX34" fmla="*/ 3423621 w 5257800"/>
              <a:gd name="connsiteY34" fmla="*/ 2756579 h 5786358"/>
              <a:gd name="connsiteX35" fmla="*/ 2610433 w 5257800"/>
              <a:gd name="connsiteY35" fmla="*/ 2568584 h 5786358"/>
              <a:gd name="connsiteX36" fmla="*/ 1814734 w 5257800"/>
              <a:gd name="connsiteY36" fmla="*/ 2774067 h 5786358"/>
              <a:gd name="connsiteX37" fmla="*/ 1268237 w 5257800"/>
              <a:gd name="connsiteY37" fmla="*/ 3346796 h 5786358"/>
              <a:gd name="connsiteX38" fmla="*/ 1079695 w 5257800"/>
              <a:gd name="connsiteY38" fmla="*/ 3966523 h 5786358"/>
              <a:gd name="connsiteX39" fmla="*/ 1071837 w 5257800"/>
              <a:gd name="connsiteY39" fmla="*/ 4114800 h 5786358"/>
              <a:gd name="connsiteX40" fmla="*/ 0 w 5257800"/>
              <a:gd name="connsiteY40" fmla="*/ 4114800 h 578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257800" h="5786358">
                <a:moveTo>
                  <a:pt x="1071837" y="4114800"/>
                </a:moveTo>
                <a:lnTo>
                  <a:pt x="1790538" y="4114800"/>
                </a:lnTo>
                <a:lnTo>
                  <a:pt x="1788502" y="4186215"/>
                </a:lnTo>
                <a:cubicBezTo>
                  <a:pt x="1791417" y="4495168"/>
                  <a:pt x="1829307" y="4764044"/>
                  <a:pt x="1902173" y="4992844"/>
                </a:cubicBezTo>
                <a:cubicBezTo>
                  <a:pt x="1975040" y="5221644"/>
                  <a:pt x="2074866" y="5397981"/>
                  <a:pt x="2201654" y="5521853"/>
                </a:cubicBezTo>
                <a:cubicBezTo>
                  <a:pt x="2328441" y="5645726"/>
                  <a:pt x="2469073" y="5707662"/>
                  <a:pt x="2623549" y="5707662"/>
                </a:cubicBezTo>
                <a:cubicBezTo>
                  <a:pt x="2786770" y="5707662"/>
                  <a:pt x="2929587" y="5642083"/>
                  <a:pt x="3052003" y="5510923"/>
                </a:cubicBezTo>
                <a:cubicBezTo>
                  <a:pt x="3174418" y="5379764"/>
                  <a:pt x="3268416" y="5198327"/>
                  <a:pt x="3333995" y="4966613"/>
                </a:cubicBezTo>
                <a:cubicBezTo>
                  <a:pt x="3399575" y="4734898"/>
                  <a:pt x="3432365" y="4468936"/>
                  <a:pt x="3432365" y="4168727"/>
                </a:cubicBezTo>
                <a:lnTo>
                  <a:pt x="3430670" y="4114800"/>
                </a:lnTo>
                <a:lnTo>
                  <a:pt x="4151950" y="4114800"/>
                </a:lnTo>
                <a:lnTo>
                  <a:pt x="4153740" y="4151239"/>
                </a:lnTo>
                <a:cubicBezTo>
                  <a:pt x="4156655" y="4477680"/>
                  <a:pt x="4091804" y="4763316"/>
                  <a:pt x="3959188" y="5008146"/>
                </a:cubicBezTo>
                <a:cubicBezTo>
                  <a:pt x="3826571" y="5252977"/>
                  <a:pt x="3643677" y="5443886"/>
                  <a:pt x="3410505" y="5580875"/>
                </a:cubicBezTo>
                <a:cubicBezTo>
                  <a:pt x="3177333" y="5717864"/>
                  <a:pt x="2909185" y="5786358"/>
                  <a:pt x="2606061" y="5786358"/>
                </a:cubicBezTo>
                <a:cubicBezTo>
                  <a:pt x="2300023" y="5786358"/>
                  <a:pt x="2031147" y="5723693"/>
                  <a:pt x="1799432" y="5598363"/>
                </a:cubicBezTo>
                <a:cubicBezTo>
                  <a:pt x="1567717" y="5473033"/>
                  <a:pt x="1387738" y="5292325"/>
                  <a:pt x="1259493" y="5056238"/>
                </a:cubicBezTo>
                <a:cubicBezTo>
                  <a:pt x="1131248" y="4820151"/>
                  <a:pt x="1067126" y="4535973"/>
                  <a:pt x="1067126" y="4203703"/>
                </a:cubicBezTo>
                <a:close/>
                <a:moveTo>
                  <a:pt x="2592945" y="2647280"/>
                </a:moveTo>
                <a:cubicBezTo>
                  <a:pt x="2750337" y="2647280"/>
                  <a:pt x="2891697" y="2709216"/>
                  <a:pt x="3017027" y="2833089"/>
                </a:cubicBezTo>
                <a:cubicBezTo>
                  <a:pt x="3142357" y="2956961"/>
                  <a:pt x="3242912" y="3132569"/>
                  <a:pt x="3318693" y="3359912"/>
                </a:cubicBezTo>
                <a:cubicBezTo>
                  <a:pt x="3375529" y="3530419"/>
                  <a:pt x="3411052" y="3724698"/>
                  <a:pt x="3425260" y="3942750"/>
                </a:cubicBezTo>
                <a:lnTo>
                  <a:pt x="3430670" y="4114800"/>
                </a:lnTo>
                <a:lnTo>
                  <a:pt x="1790538" y="4114800"/>
                </a:lnTo>
                <a:lnTo>
                  <a:pt x="1794787" y="3965703"/>
                </a:lnTo>
                <a:cubicBezTo>
                  <a:pt x="1807356" y="3752023"/>
                  <a:pt x="1838779" y="3558837"/>
                  <a:pt x="1889057" y="3386144"/>
                </a:cubicBezTo>
                <a:cubicBezTo>
                  <a:pt x="1956094" y="3155886"/>
                  <a:pt x="2050092" y="2975178"/>
                  <a:pt x="2171050" y="2844019"/>
                </a:cubicBezTo>
                <a:cubicBezTo>
                  <a:pt x="2292008" y="2712859"/>
                  <a:pt x="2432640" y="2647280"/>
                  <a:pt x="2592945" y="2647280"/>
                </a:cubicBezTo>
                <a:close/>
                <a:moveTo>
                  <a:pt x="0" y="0"/>
                </a:moveTo>
                <a:lnTo>
                  <a:pt x="5257800" y="0"/>
                </a:lnTo>
                <a:lnTo>
                  <a:pt x="5257800" y="4114800"/>
                </a:lnTo>
                <a:lnTo>
                  <a:pt x="4151950" y="4114800"/>
                </a:lnTo>
                <a:lnTo>
                  <a:pt x="4141854" y="3909277"/>
                </a:lnTo>
                <a:cubicBezTo>
                  <a:pt x="4118081" y="3676743"/>
                  <a:pt x="4058650" y="3472490"/>
                  <a:pt x="3963559" y="3296518"/>
                </a:cubicBezTo>
                <a:cubicBezTo>
                  <a:pt x="3836772" y="3061889"/>
                  <a:pt x="3656792" y="2881909"/>
                  <a:pt x="3423621" y="2756579"/>
                </a:cubicBezTo>
                <a:cubicBezTo>
                  <a:pt x="3190449" y="2631249"/>
                  <a:pt x="2919386" y="2568584"/>
                  <a:pt x="2610433" y="2568584"/>
                </a:cubicBezTo>
                <a:cubicBezTo>
                  <a:pt x="2310224" y="2568584"/>
                  <a:pt x="2044991" y="2637079"/>
                  <a:pt x="1814734" y="2774067"/>
                </a:cubicBezTo>
                <a:cubicBezTo>
                  <a:pt x="1584476" y="2911055"/>
                  <a:pt x="1402311" y="3101965"/>
                  <a:pt x="1268237" y="3346796"/>
                </a:cubicBezTo>
                <a:cubicBezTo>
                  <a:pt x="1167682" y="3530419"/>
                  <a:pt x="1104834" y="3736995"/>
                  <a:pt x="1079695" y="3966523"/>
                </a:cubicBezTo>
                <a:lnTo>
                  <a:pt x="1071837" y="4114800"/>
                </a:lnTo>
                <a:lnTo>
                  <a:pt x="0" y="41148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1975F8E-0B49-47CE-AEA8-700619F4ED43}"/>
              </a:ext>
            </a:extLst>
          </p:cNvPr>
          <p:cNvGrpSpPr/>
          <p:nvPr userDrawn="1"/>
        </p:nvGrpSpPr>
        <p:grpSpPr>
          <a:xfrm>
            <a:off x="5036310" y="5099689"/>
            <a:ext cx="1040644" cy="1307372"/>
            <a:chOff x="835452" y="1594927"/>
            <a:chExt cx="1040644" cy="1307372"/>
          </a:xfrm>
          <a:solidFill>
            <a:schemeClr val="accent6">
              <a:lumMod val="20000"/>
              <a:lumOff val="80000"/>
            </a:schemeClr>
          </a:solidFill>
        </p:grpSpPr>
        <p:grpSp>
          <p:nvGrpSpPr>
            <p:cNvPr id="9" name="Google Shape;636;p34">
              <a:extLst>
                <a:ext uri="{FF2B5EF4-FFF2-40B4-BE49-F238E27FC236}">
                  <a16:creationId xmlns:a16="http://schemas.microsoft.com/office/drawing/2014/main" xmlns="" id="{3CE25BEA-8973-4BF2-9D6B-BFFB101734B9}"/>
                </a:ext>
              </a:extLst>
            </p:cNvPr>
            <p:cNvGrpSpPr/>
            <p:nvPr/>
          </p:nvGrpSpPr>
          <p:grpSpPr>
            <a:xfrm>
              <a:off x="1409531" y="1594927"/>
              <a:ext cx="466565" cy="1307372"/>
              <a:chOff x="5557821" y="5215742"/>
              <a:chExt cx="466565" cy="1307372"/>
            </a:xfrm>
            <a:grpFill/>
          </p:grpSpPr>
          <p:sp>
            <p:nvSpPr>
              <p:cNvPr id="29" name="Google Shape;637;p34">
                <a:extLst>
                  <a:ext uri="{FF2B5EF4-FFF2-40B4-BE49-F238E27FC236}">
                    <a16:creationId xmlns:a16="http://schemas.microsoft.com/office/drawing/2014/main" xmlns="" id="{61BC8ED0-02C6-4D96-AF82-4CD6059CDD52}"/>
                  </a:ext>
                </a:extLst>
              </p:cNvPr>
              <p:cNvSpPr/>
              <p:nvPr/>
            </p:nvSpPr>
            <p:spPr>
              <a:xfrm>
                <a:off x="5557821" y="5215742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638;p34">
                <a:extLst>
                  <a:ext uri="{FF2B5EF4-FFF2-40B4-BE49-F238E27FC236}">
                    <a16:creationId xmlns:a16="http://schemas.microsoft.com/office/drawing/2014/main" xmlns="" id="{7479F825-A846-40A4-8A46-FDEA76657880}"/>
                  </a:ext>
                </a:extLst>
              </p:cNvPr>
              <p:cNvSpPr/>
              <p:nvPr/>
            </p:nvSpPr>
            <p:spPr>
              <a:xfrm>
                <a:off x="5557821" y="545638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639;p34">
                <a:extLst>
                  <a:ext uri="{FF2B5EF4-FFF2-40B4-BE49-F238E27FC236}">
                    <a16:creationId xmlns:a16="http://schemas.microsoft.com/office/drawing/2014/main" xmlns="" id="{72D3015C-A92C-4156-9D05-4434EBBD7DBA}"/>
                  </a:ext>
                </a:extLst>
              </p:cNvPr>
              <p:cNvSpPr/>
              <p:nvPr/>
            </p:nvSpPr>
            <p:spPr>
              <a:xfrm>
                <a:off x="5557821" y="571153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640;p34">
                <a:extLst>
                  <a:ext uri="{FF2B5EF4-FFF2-40B4-BE49-F238E27FC236}">
                    <a16:creationId xmlns:a16="http://schemas.microsoft.com/office/drawing/2014/main" xmlns="" id="{09BFAECD-6426-45B5-9912-92A26B0B0742}"/>
                  </a:ext>
                </a:extLst>
              </p:cNvPr>
              <p:cNvSpPr/>
              <p:nvPr/>
            </p:nvSpPr>
            <p:spPr>
              <a:xfrm>
                <a:off x="5557821" y="596669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641;p34">
                <a:extLst>
                  <a:ext uri="{FF2B5EF4-FFF2-40B4-BE49-F238E27FC236}">
                    <a16:creationId xmlns:a16="http://schemas.microsoft.com/office/drawing/2014/main" xmlns="" id="{2B84CEEC-21FE-4D29-BD06-9A3EE72BCFE0}"/>
                  </a:ext>
                </a:extLst>
              </p:cNvPr>
              <p:cNvSpPr/>
              <p:nvPr/>
            </p:nvSpPr>
            <p:spPr>
              <a:xfrm>
                <a:off x="5557821" y="622184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642;p34">
                <a:extLst>
                  <a:ext uri="{FF2B5EF4-FFF2-40B4-BE49-F238E27FC236}">
                    <a16:creationId xmlns:a16="http://schemas.microsoft.com/office/drawing/2014/main" xmlns="" id="{19287CF0-6C78-491D-A954-5E2133489B6F}"/>
                  </a:ext>
                </a:extLst>
              </p:cNvPr>
              <p:cNvSpPr/>
              <p:nvPr/>
            </p:nvSpPr>
            <p:spPr>
              <a:xfrm>
                <a:off x="5761085" y="5215742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643;p34">
                <a:extLst>
                  <a:ext uri="{FF2B5EF4-FFF2-40B4-BE49-F238E27FC236}">
                    <a16:creationId xmlns:a16="http://schemas.microsoft.com/office/drawing/2014/main" xmlns="" id="{9D25D9A8-728F-4B4C-9A80-A009A741CCB9}"/>
                  </a:ext>
                </a:extLst>
              </p:cNvPr>
              <p:cNvSpPr/>
              <p:nvPr/>
            </p:nvSpPr>
            <p:spPr>
              <a:xfrm>
                <a:off x="5761085" y="545638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644;p34">
                <a:extLst>
                  <a:ext uri="{FF2B5EF4-FFF2-40B4-BE49-F238E27FC236}">
                    <a16:creationId xmlns:a16="http://schemas.microsoft.com/office/drawing/2014/main" xmlns="" id="{69756B53-C74A-4060-B371-BE7AC757E1CC}"/>
                  </a:ext>
                </a:extLst>
              </p:cNvPr>
              <p:cNvSpPr/>
              <p:nvPr/>
            </p:nvSpPr>
            <p:spPr>
              <a:xfrm>
                <a:off x="5761085" y="571153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645;p34">
                <a:extLst>
                  <a:ext uri="{FF2B5EF4-FFF2-40B4-BE49-F238E27FC236}">
                    <a16:creationId xmlns:a16="http://schemas.microsoft.com/office/drawing/2014/main" xmlns="" id="{7D66AFB7-6302-4714-B03D-37446FB8C518}"/>
                  </a:ext>
                </a:extLst>
              </p:cNvPr>
              <p:cNvSpPr/>
              <p:nvPr/>
            </p:nvSpPr>
            <p:spPr>
              <a:xfrm>
                <a:off x="5761085" y="596669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646;p34">
                <a:extLst>
                  <a:ext uri="{FF2B5EF4-FFF2-40B4-BE49-F238E27FC236}">
                    <a16:creationId xmlns:a16="http://schemas.microsoft.com/office/drawing/2014/main" xmlns="" id="{CB059D2A-C6EF-433F-B021-38B68DE7D37B}"/>
                  </a:ext>
                </a:extLst>
              </p:cNvPr>
              <p:cNvSpPr/>
              <p:nvPr/>
            </p:nvSpPr>
            <p:spPr>
              <a:xfrm>
                <a:off x="5761085" y="622184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647;p34">
                <a:extLst>
                  <a:ext uri="{FF2B5EF4-FFF2-40B4-BE49-F238E27FC236}">
                    <a16:creationId xmlns:a16="http://schemas.microsoft.com/office/drawing/2014/main" xmlns="" id="{9D1E1AF0-0E98-4188-B916-951BFF5912BC}"/>
                  </a:ext>
                </a:extLst>
              </p:cNvPr>
              <p:cNvSpPr/>
              <p:nvPr/>
            </p:nvSpPr>
            <p:spPr>
              <a:xfrm>
                <a:off x="5964350" y="5215742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648;p34">
                <a:extLst>
                  <a:ext uri="{FF2B5EF4-FFF2-40B4-BE49-F238E27FC236}">
                    <a16:creationId xmlns:a16="http://schemas.microsoft.com/office/drawing/2014/main" xmlns="" id="{841A5180-4099-44F5-9473-EE38C4CE1924}"/>
                  </a:ext>
                </a:extLst>
              </p:cNvPr>
              <p:cNvSpPr/>
              <p:nvPr/>
            </p:nvSpPr>
            <p:spPr>
              <a:xfrm>
                <a:off x="5964350" y="545638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649;p34">
                <a:extLst>
                  <a:ext uri="{FF2B5EF4-FFF2-40B4-BE49-F238E27FC236}">
                    <a16:creationId xmlns:a16="http://schemas.microsoft.com/office/drawing/2014/main" xmlns="" id="{9CDDD023-5A34-4BEA-A781-B3C73D3D192D}"/>
                  </a:ext>
                </a:extLst>
              </p:cNvPr>
              <p:cNvSpPr/>
              <p:nvPr/>
            </p:nvSpPr>
            <p:spPr>
              <a:xfrm>
                <a:off x="5964350" y="571153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650;p34">
                <a:extLst>
                  <a:ext uri="{FF2B5EF4-FFF2-40B4-BE49-F238E27FC236}">
                    <a16:creationId xmlns:a16="http://schemas.microsoft.com/office/drawing/2014/main" xmlns="" id="{BC46C1D9-BCA6-4CE9-92DB-5F250B6E7E64}"/>
                  </a:ext>
                </a:extLst>
              </p:cNvPr>
              <p:cNvSpPr/>
              <p:nvPr/>
            </p:nvSpPr>
            <p:spPr>
              <a:xfrm>
                <a:off x="5964350" y="596669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651;p34">
                <a:extLst>
                  <a:ext uri="{FF2B5EF4-FFF2-40B4-BE49-F238E27FC236}">
                    <a16:creationId xmlns:a16="http://schemas.microsoft.com/office/drawing/2014/main" xmlns="" id="{488F7940-4AD9-4AB9-B225-772D9CE71ADD}"/>
                  </a:ext>
                </a:extLst>
              </p:cNvPr>
              <p:cNvSpPr/>
              <p:nvPr/>
            </p:nvSpPr>
            <p:spPr>
              <a:xfrm>
                <a:off x="5964350" y="622184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652;p34">
                <a:extLst>
                  <a:ext uri="{FF2B5EF4-FFF2-40B4-BE49-F238E27FC236}">
                    <a16:creationId xmlns:a16="http://schemas.microsoft.com/office/drawing/2014/main" xmlns="" id="{825FC0A0-C45E-4529-8D12-5048D4061DCF}"/>
                  </a:ext>
                </a:extLst>
              </p:cNvPr>
              <p:cNvSpPr/>
              <p:nvPr/>
            </p:nvSpPr>
            <p:spPr>
              <a:xfrm>
                <a:off x="5557821" y="646307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653;p34">
                <a:extLst>
                  <a:ext uri="{FF2B5EF4-FFF2-40B4-BE49-F238E27FC236}">
                    <a16:creationId xmlns:a16="http://schemas.microsoft.com/office/drawing/2014/main" xmlns="" id="{86DD6990-9741-4051-A084-EC70621ED59B}"/>
                  </a:ext>
                </a:extLst>
              </p:cNvPr>
              <p:cNvSpPr/>
              <p:nvPr/>
            </p:nvSpPr>
            <p:spPr>
              <a:xfrm>
                <a:off x="5761085" y="646307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654;p34">
                <a:extLst>
                  <a:ext uri="{FF2B5EF4-FFF2-40B4-BE49-F238E27FC236}">
                    <a16:creationId xmlns:a16="http://schemas.microsoft.com/office/drawing/2014/main" xmlns="" id="{FA1B88D9-C2A8-47D6-9742-01E9896690B5}"/>
                  </a:ext>
                </a:extLst>
              </p:cNvPr>
              <p:cNvSpPr/>
              <p:nvPr/>
            </p:nvSpPr>
            <p:spPr>
              <a:xfrm>
                <a:off x="5964350" y="646307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636;p34">
              <a:extLst>
                <a:ext uri="{FF2B5EF4-FFF2-40B4-BE49-F238E27FC236}">
                  <a16:creationId xmlns:a16="http://schemas.microsoft.com/office/drawing/2014/main" xmlns="" id="{C1EC21E2-B4EB-443F-94B5-566BD0CAA64F}"/>
                </a:ext>
              </a:extLst>
            </p:cNvPr>
            <p:cNvGrpSpPr/>
            <p:nvPr/>
          </p:nvGrpSpPr>
          <p:grpSpPr>
            <a:xfrm>
              <a:off x="835452" y="1594927"/>
              <a:ext cx="466565" cy="1307372"/>
              <a:chOff x="5557821" y="5215742"/>
              <a:chExt cx="466565" cy="1307372"/>
            </a:xfrm>
            <a:grpFill/>
          </p:grpSpPr>
          <p:sp>
            <p:nvSpPr>
              <p:cNvPr id="11" name="Google Shape;637;p34">
                <a:extLst>
                  <a:ext uri="{FF2B5EF4-FFF2-40B4-BE49-F238E27FC236}">
                    <a16:creationId xmlns:a16="http://schemas.microsoft.com/office/drawing/2014/main" xmlns="" id="{EC5238BB-C0BA-4F9E-81C3-0E27E1769572}"/>
                  </a:ext>
                </a:extLst>
              </p:cNvPr>
              <p:cNvSpPr/>
              <p:nvPr/>
            </p:nvSpPr>
            <p:spPr>
              <a:xfrm>
                <a:off x="5557821" y="5215742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638;p34">
                <a:extLst>
                  <a:ext uri="{FF2B5EF4-FFF2-40B4-BE49-F238E27FC236}">
                    <a16:creationId xmlns:a16="http://schemas.microsoft.com/office/drawing/2014/main" xmlns="" id="{B83D2873-F74C-4243-9D68-8B94C890383E}"/>
                  </a:ext>
                </a:extLst>
              </p:cNvPr>
              <p:cNvSpPr/>
              <p:nvPr/>
            </p:nvSpPr>
            <p:spPr>
              <a:xfrm>
                <a:off x="5557821" y="545638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639;p34">
                <a:extLst>
                  <a:ext uri="{FF2B5EF4-FFF2-40B4-BE49-F238E27FC236}">
                    <a16:creationId xmlns:a16="http://schemas.microsoft.com/office/drawing/2014/main" xmlns="" id="{8A4D2091-3B77-41FC-B0D0-A36A84DA07E8}"/>
                  </a:ext>
                </a:extLst>
              </p:cNvPr>
              <p:cNvSpPr/>
              <p:nvPr/>
            </p:nvSpPr>
            <p:spPr>
              <a:xfrm>
                <a:off x="5557821" y="571153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640;p34">
                <a:extLst>
                  <a:ext uri="{FF2B5EF4-FFF2-40B4-BE49-F238E27FC236}">
                    <a16:creationId xmlns:a16="http://schemas.microsoft.com/office/drawing/2014/main" xmlns="" id="{70869C13-70C7-42B8-A374-7E23DB730736}"/>
                  </a:ext>
                </a:extLst>
              </p:cNvPr>
              <p:cNvSpPr/>
              <p:nvPr/>
            </p:nvSpPr>
            <p:spPr>
              <a:xfrm>
                <a:off x="5557821" y="596669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641;p34">
                <a:extLst>
                  <a:ext uri="{FF2B5EF4-FFF2-40B4-BE49-F238E27FC236}">
                    <a16:creationId xmlns:a16="http://schemas.microsoft.com/office/drawing/2014/main" xmlns="" id="{B8FF8088-BDE7-4EAB-8BA5-15A54C801FD4}"/>
                  </a:ext>
                </a:extLst>
              </p:cNvPr>
              <p:cNvSpPr/>
              <p:nvPr/>
            </p:nvSpPr>
            <p:spPr>
              <a:xfrm>
                <a:off x="5557821" y="622184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642;p34">
                <a:extLst>
                  <a:ext uri="{FF2B5EF4-FFF2-40B4-BE49-F238E27FC236}">
                    <a16:creationId xmlns:a16="http://schemas.microsoft.com/office/drawing/2014/main" xmlns="" id="{6A7A09CA-6AC0-4C6B-9812-D7A943149907}"/>
                  </a:ext>
                </a:extLst>
              </p:cNvPr>
              <p:cNvSpPr/>
              <p:nvPr/>
            </p:nvSpPr>
            <p:spPr>
              <a:xfrm>
                <a:off x="5761085" y="5215742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643;p34">
                <a:extLst>
                  <a:ext uri="{FF2B5EF4-FFF2-40B4-BE49-F238E27FC236}">
                    <a16:creationId xmlns:a16="http://schemas.microsoft.com/office/drawing/2014/main" xmlns="" id="{086A180D-19B0-4E31-AB5E-11AAA992B872}"/>
                  </a:ext>
                </a:extLst>
              </p:cNvPr>
              <p:cNvSpPr/>
              <p:nvPr/>
            </p:nvSpPr>
            <p:spPr>
              <a:xfrm>
                <a:off x="5761085" y="545638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644;p34">
                <a:extLst>
                  <a:ext uri="{FF2B5EF4-FFF2-40B4-BE49-F238E27FC236}">
                    <a16:creationId xmlns:a16="http://schemas.microsoft.com/office/drawing/2014/main" xmlns="" id="{37D18FC4-C79D-4615-B75A-092A13FBB6E2}"/>
                  </a:ext>
                </a:extLst>
              </p:cNvPr>
              <p:cNvSpPr/>
              <p:nvPr/>
            </p:nvSpPr>
            <p:spPr>
              <a:xfrm>
                <a:off x="5761085" y="571153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645;p34">
                <a:extLst>
                  <a:ext uri="{FF2B5EF4-FFF2-40B4-BE49-F238E27FC236}">
                    <a16:creationId xmlns:a16="http://schemas.microsoft.com/office/drawing/2014/main" xmlns="" id="{69E319E8-F7A6-47F1-AE1D-B4B67D726270}"/>
                  </a:ext>
                </a:extLst>
              </p:cNvPr>
              <p:cNvSpPr/>
              <p:nvPr/>
            </p:nvSpPr>
            <p:spPr>
              <a:xfrm>
                <a:off x="5761085" y="596669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646;p34">
                <a:extLst>
                  <a:ext uri="{FF2B5EF4-FFF2-40B4-BE49-F238E27FC236}">
                    <a16:creationId xmlns:a16="http://schemas.microsoft.com/office/drawing/2014/main" xmlns="" id="{C50FE027-FA09-4021-A840-1EDC02DCD608}"/>
                  </a:ext>
                </a:extLst>
              </p:cNvPr>
              <p:cNvSpPr/>
              <p:nvPr/>
            </p:nvSpPr>
            <p:spPr>
              <a:xfrm>
                <a:off x="5761085" y="622184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647;p34">
                <a:extLst>
                  <a:ext uri="{FF2B5EF4-FFF2-40B4-BE49-F238E27FC236}">
                    <a16:creationId xmlns:a16="http://schemas.microsoft.com/office/drawing/2014/main" xmlns="" id="{BD984BBB-ED0C-4CDB-805A-9FFCAB86D8D9}"/>
                  </a:ext>
                </a:extLst>
              </p:cNvPr>
              <p:cNvSpPr/>
              <p:nvPr/>
            </p:nvSpPr>
            <p:spPr>
              <a:xfrm>
                <a:off x="5964350" y="5215742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648;p34">
                <a:extLst>
                  <a:ext uri="{FF2B5EF4-FFF2-40B4-BE49-F238E27FC236}">
                    <a16:creationId xmlns:a16="http://schemas.microsoft.com/office/drawing/2014/main" xmlns="" id="{DBBD001B-7A73-4101-B741-6EB2B4E2F527}"/>
                  </a:ext>
                </a:extLst>
              </p:cNvPr>
              <p:cNvSpPr/>
              <p:nvPr/>
            </p:nvSpPr>
            <p:spPr>
              <a:xfrm>
                <a:off x="5964350" y="545638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649;p34">
                <a:extLst>
                  <a:ext uri="{FF2B5EF4-FFF2-40B4-BE49-F238E27FC236}">
                    <a16:creationId xmlns:a16="http://schemas.microsoft.com/office/drawing/2014/main" xmlns="" id="{C46BDC08-0A8B-4D2B-A8CF-88D0D993599E}"/>
                  </a:ext>
                </a:extLst>
              </p:cNvPr>
              <p:cNvSpPr/>
              <p:nvPr/>
            </p:nvSpPr>
            <p:spPr>
              <a:xfrm>
                <a:off x="5964350" y="571153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650;p34">
                <a:extLst>
                  <a:ext uri="{FF2B5EF4-FFF2-40B4-BE49-F238E27FC236}">
                    <a16:creationId xmlns:a16="http://schemas.microsoft.com/office/drawing/2014/main" xmlns="" id="{B7D3D88C-DDBC-458B-A694-BDA3BC15B04A}"/>
                  </a:ext>
                </a:extLst>
              </p:cNvPr>
              <p:cNvSpPr/>
              <p:nvPr/>
            </p:nvSpPr>
            <p:spPr>
              <a:xfrm>
                <a:off x="5964350" y="596669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651;p34">
                <a:extLst>
                  <a:ext uri="{FF2B5EF4-FFF2-40B4-BE49-F238E27FC236}">
                    <a16:creationId xmlns:a16="http://schemas.microsoft.com/office/drawing/2014/main" xmlns="" id="{F0A195C9-2911-4A4B-8CE6-40E5A1C398CE}"/>
                  </a:ext>
                </a:extLst>
              </p:cNvPr>
              <p:cNvSpPr/>
              <p:nvPr/>
            </p:nvSpPr>
            <p:spPr>
              <a:xfrm>
                <a:off x="5964350" y="622184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652;p34">
                <a:extLst>
                  <a:ext uri="{FF2B5EF4-FFF2-40B4-BE49-F238E27FC236}">
                    <a16:creationId xmlns:a16="http://schemas.microsoft.com/office/drawing/2014/main" xmlns="" id="{533E56BB-F9C6-409B-B590-A42E60651E95}"/>
                  </a:ext>
                </a:extLst>
              </p:cNvPr>
              <p:cNvSpPr/>
              <p:nvPr/>
            </p:nvSpPr>
            <p:spPr>
              <a:xfrm>
                <a:off x="5557821" y="646307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653;p34">
                <a:extLst>
                  <a:ext uri="{FF2B5EF4-FFF2-40B4-BE49-F238E27FC236}">
                    <a16:creationId xmlns:a16="http://schemas.microsoft.com/office/drawing/2014/main" xmlns="" id="{02C03BCC-9F09-467B-B337-423F2B36A504}"/>
                  </a:ext>
                </a:extLst>
              </p:cNvPr>
              <p:cNvSpPr/>
              <p:nvPr/>
            </p:nvSpPr>
            <p:spPr>
              <a:xfrm>
                <a:off x="5761085" y="646307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654;p34">
                <a:extLst>
                  <a:ext uri="{FF2B5EF4-FFF2-40B4-BE49-F238E27FC236}">
                    <a16:creationId xmlns:a16="http://schemas.microsoft.com/office/drawing/2014/main" xmlns="" id="{6FA2E567-0060-4778-834D-6B24D9E61C8F}"/>
                  </a:ext>
                </a:extLst>
              </p:cNvPr>
              <p:cNvSpPr/>
              <p:nvPr/>
            </p:nvSpPr>
            <p:spPr>
              <a:xfrm>
                <a:off x="5964350" y="646307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3704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BE8D632A-43AE-4D60-BA14-D51519D440F6}"/>
              </a:ext>
            </a:extLst>
          </p:cNvPr>
          <p:cNvSpPr/>
          <p:nvPr userDrawn="1"/>
        </p:nvSpPr>
        <p:spPr>
          <a:xfrm flipV="1">
            <a:off x="8305800" y="-1"/>
            <a:ext cx="3886200" cy="2552701"/>
          </a:xfrm>
          <a:prstGeom prst="rect">
            <a:avLst/>
          </a:prstGeom>
          <a:solidFill>
            <a:srgbClr val="70AD4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xmlns="" id="{139D23C8-A806-4370-9B59-807C0FF93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02768" y="457230"/>
            <a:ext cx="6621408" cy="3764244"/>
          </a:xfrm>
          <a:custGeom>
            <a:avLst/>
            <a:gdLst>
              <a:gd name="connsiteX0" fmla="*/ 0 w 6621408"/>
              <a:gd name="connsiteY0" fmla="*/ 0 h 3764244"/>
              <a:gd name="connsiteX1" fmla="*/ 6621408 w 6621408"/>
              <a:gd name="connsiteY1" fmla="*/ 0 h 3764244"/>
              <a:gd name="connsiteX2" fmla="*/ 6621408 w 6621408"/>
              <a:gd name="connsiteY2" fmla="*/ 3764244 h 3764244"/>
              <a:gd name="connsiteX3" fmla="*/ 0 w 6621408"/>
              <a:gd name="connsiteY3" fmla="*/ 3764244 h 376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21408" h="3764244">
                <a:moveTo>
                  <a:pt x="0" y="0"/>
                </a:moveTo>
                <a:lnTo>
                  <a:pt x="6621408" y="0"/>
                </a:lnTo>
                <a:lnTo>
                  <a:pt x="6621408" y="3764244"/>
                </a:lnTo>
                <a:lnTo>
                  <a:pt x="0" y="3764244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xmlns="" id="{42A156EA-D7D6-4975-B4A6-DFBD40DACA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6621" y="4223734"/>
            <a:ext cx="4436147" cy="2131347"/>
          </a:xfrm>
          <a:custGeom>
            <a:avLst/>
            <a:gdLst>
              <a:gd name="connsiteX0" fmla="*/ 0 w 4436147"/>
              <a:gd name="connsiteY0" fmla="*/ 0 h 2131347"/>
              <a:gd name="connsiteX1" fmla="*/ 4436147 w 4436147"/>
              <a:gd name="connsiteY1" fmla="*/ 0 h 2131347"/>
              <a:gd name="connsiteX2" fmla="*/ 4436147 w 4436147"/>
              <a:gd name="connsiteY2" fmla="*/ 2131347 h 2131347"/>
              <a:gd name="connsiteX3" fmla="*/ 0 w 4436147"/>
              <a:gd name="connsiteY3" fmla="*/ 2131347 h 213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36147" h="2131347">
                <a:moveTo>
                  <a:pt x="0" y="0"/>
                </a:moveTo>
                <a:lnTo>
                  <a:pt x="4436147" y="0"/>
                </a:lnTo>
                <a:lnTo>
                  <a:pt x="4436147" y="2131347"/>
                </a:lnTo>
                <a:lnTo>
                  <a:pt x="0" y="213134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B03FB6A6-91CC-4988-B5FA-6840D769B7A9}"/>
              </a:ext>
            </a:extLst>
          </p:cNvPr>
          <p:cNvGrpSpPr/>
          <p:nvPr userDrawn="1"/>
        </p:nvGrpSpPr>
        <p:grpSpPr>
          <a:xfrm>
            <a:off x="4195279" y="644629"/>
            <a:ext cx="669829" cy="1307372"/>
            <a:chOff x="5904098" y="2757963"/>
            <a:chExt cx="669829" cy="1307372"/>
          </a:xfrm>
        </p:grpSpPr>
        <p:sp>
          <p:nvSpPr>
            <p:cNvPr id="41" name="Google Shape;28;p5">
              <a:extLst>
                <a:ext uri="{FF2B5EF4-FFF2-40B4-BE49-F238E27FC236}">
                  <a16:creationId xmlns:a16="http://schemas.microsoft.com/office/drawing/2014/main" xmlns="" id="{33BE696F-E128-4E8E-B001-62C864527BED}"/>
                </a:ext>
              </a:extLst>
            </p:cNvPr>
            <p:cNvSpPr/>
            <p:nvPr/>
          </p:nvSpPr>
          <p:spPr>
            <a:xfrm>
              <a:off x="5904098" y="2757963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29;p5">
              <a:extLst>
                <a:ext uri="{FF2B5EF4-FFF2-40B4-BE49-F238E27FC236}">
                  <a16:creationId xmlns:a16="http://schemas.microsoft.com/office/drawing/2014/main" xmlns="" id="{66D37939-91A8-4324-902A-B0D57C775F1D}"/>
                </a:ext>
              </a:extLst>
            </p:cNvPr>
            <p:cNvSpPr/>
            <p:nvPr/>
          </p:nvSpPr>
          <p:spPr>
            <a:xfrm>
              <a:off x="5904098" y="2998604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30;p5">
              <a:extLst>
                <a:ext uri="{FF2B5EF4-FFF2-40B4-BE49-F238E27FC236}">
                  <a16:creationId xmlns:a16="http://schemas.microsoft.com/office/drawing/2014/main" xmlns="" id="{5A289984-9AD8-4FBF-A993-AB7A9EEDB453}"/>
                </a:ext>
              </a:extLst>
            </p:cNvPr>
            <p:cNvSpPr/>
            <p:nvPr/>
          </p:nvSpPr>
          <p:spPr>
            <a:xfrm>
              <a:off x="5904098" y="3253759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31;p5">
              <a:extLst>
                <a:ext uri="{FF2B5EF4-FFF2-40B4-BE49-F238E27FC236}">
                  <a16:creationId xmlns:a16="http://schemas.microsoft.com/office/drawing/2014/main" xmlns="" id="{CEA9CE5B-94F7-4319-867A-DAFF99AB2DA6}"/>
                </a:ext>
              </a:extLst>
            </p:cNvPr>
            <p:cNvSpPr/>
            <p:nvPr/>
          </p:nvSpPr>
          <p:spPr>
            <a:xfrm>
              <a:off x="5904098" y="3508914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32;p5">
              <a:extLst>
                <a:ext uri="{FF2B5EF4-FFF2-40B4-BE49-F238E27FC236}">
                  <a16:creationId xmlns:a16="http://schemas.microsoft.com/office/drawing/2014/main" xmlns="" id="{47B6675A-5279-4A7F-A479-C68837E7B83E}"/>
                </a:ext>
              </a:extLst>
            </p:cNvPr>
            <p:cNvSpPr/>
            <p:nvPr/>
          </p:nvSpPr>
          <p:spPr>
            <a:xfrm>
              <a:off x="5904098" y="3764069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33;p5">
              <a:extLst>
                <a:ext uri="{FF2B5EF4-FFF2-40B4-BE49-F238E27FC236}">
                  <a16:creationId xmlns:a16="http://schemas.microsoft.com/office/drawing/2014/main" xmlns="" id="{71E00353-7435-4F69-A46C-9AAF6FCF095F}"/>
                </a:ext>
              </a:extLst>
            </p:cNvPr>
            <p:cNvSpPr/>
            <p:nvPr/>
          </p:nvSpPr>
          <p:spPr>
            <a:xfrm>
              <a:off x="6107362" y="2757963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34;p5">
              <a:extLst>
                <a:ext uri="{FF2B5EF4-FFF2-40B4-BE49-F238E27FC236}">
                  <a16:creationId xmlns:a16="http://schemas.microsoft.com/office/drawing/2014/main" xmlns="" id="{947660A6-C566-415A-A3C8-D90A3A8DDC40}"/>
                </a:ext>
              </a:extLst>
            </p:cNvPr>
            <p:cNvSpPr/>
            <p:nvPr/>
          </p:nvSpPr>
          <p:spPr>
            <a:xfrm>
              <a:off x="6107362" y="2998604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35;p5">
              <a:extLst>
                <a:ext uri="{FF2B5EF4-FFF2-40B4-BE49-F238E27FC236}">
                  <a16:creationId xmlns:a16="http://schemas.microsoft.com/office/drawing/2014/main" xmlns="" id="{DDF0CF77-E0F0-4FE7-85DD-86E7343CB790}"/>
                </a:ext>
              </a:extLst>
            </p:cNvPr>
            <p:cNvSpPr/>
            <p:nvPr/>
          </p:nvSpPr>
          <p:spPr>
            <a:xfrm>
              <a:off x="6107362" y="3253759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36;p5">
              <a:extLst>
                <a:ext uri="{FF2B5EF4-FFF2-40B4-BE49-F238E27FC236}">
                  <a16:creationId xmlns:a16="http://schemas.microsoft.com/office/drawing/2014/main" xmlns="" id="{4576BD6A-6E76-4141-ABE2-B17A4EC78EFB}"/>
                </a:ext>
              </a:extLst>
            </p:cNvPr>
            <p:cNvSpPr/>
            <p:nvPr/>
          </p:nvSpPr>
          <p:spPr>
            <a:xfrm>
              <a:off x="6107362" y="3508914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37;p5">
              <a:extLst>
                <a:ext uri="{FF2B5EF4-FFF2-40B4-BE49-F238E27FC236}">
                  <a16:creationId xmlns:a16="http://schemas.microsoft.com/office/drawing/2014/main" xmlns="" id="{605F427B-C554-40A2-AF79-8637AE972830}"/>
                </a:ext>
              </a:extLst>
            </p:cNvPr>
            <p:cNvSpPr/>
            <p:nvPr/>
          </p:nvSpPr>
          <p:spPr>
            <a:xfrm>
              <a:off x="6107362" y="3764069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38;p5">
              <a:extLst>
                <a:ext uri="{FF2B5EF4-FFF2-40B4-BE49-F238E27FC236}">
                  <a16:creationId xmlns:a16="http://schemas.microsoft.com/office/drawing/2014/main" xmlns="" id="{6CE9F86A-5ED7-4FB0-B123-C053871A7944}"/>
                </a:ext>
              </a:extLst>
            </p:cNvPr>
            <p:cNvSpPr/>
            <p:nvPr/>
          </p:nvSpPr>
          <p:spPr>
            <a:xfrm>
              <a:off x="6310627" y="2757963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39;p5">
              <a:extLst>
                <a:ext uri="{FF2B5EF4-FFF2-40B4-BE49-F238E27FC236}">
                  <a16:creationId xmlns:a16="http://schemas.microsoft.com/office/drawing/2014/main" xmlns="" id="{C082C288-57BD-4833-8E4E-A7385B0F4204}"/>
                </a:ext>
              </a:extLst>
            </p:cNvPr>
            <p:cNvSpPr/>
            <p:nvPr/>
          </p:nvSpPr>
          <p:spPr>
            <a:xfrm>
              <a:off x="6310627" y="2998604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40;p5">
              <a:extLst>
                <a:ext uri="{FF2B5EF4-FFF2-40B4-BE49-F238E27FC236}">
                  <a16:creationId xmlns:a16="http://schemas.microsoft.com/office/drawing/2014/main" xmlns="" id="{212F5EA0-5BEB-40A6-9186-FBF01C5B9A04}"/>
                </a:ext>
              </a:extLst>
            </p:cNvPr>
            <p:cNvSpPr/>
            <p:nvPr/>
          </p:nvSpPr>
          <p:spPr>
            <a:xfrm>
              <a:off x="6310627" y="3253759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41;p5">
              <a:extLst>
                <a:ext uri="{FF2B5EF4-FFF2-40B4-BE49-F238E27FC236}">
                  <a16:creationId xmlns:a16="http://schemas.microsoft.com/office/drawing/2014/main" xmlns="" id="{80517640-E219-4D56-89A6-B7D8953D9155}"/>
                </a:ext>
              </a:extLst>
            </p:cNvPr>
            <p:cNvSpPr/>
            <p:nvPr/>
          </p:nvSpPr>
          <p:spPr>
            <a:xfrm>
              <a:off x="6513891" y="2757963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42;p5">
              <a:extLst>
                <a:ext uri="{FF2B5EF4-FFF2-40B4-BE49-F238E27FC236}">
                  <a16:creationId xmlns:a16="http://schemas.microsoft.com/office/drawing/2014/main" xmlns="" id="{FFB8802D-6E4F-4477-BAC7-F6860C383705}"/>
                </a:ext>
              </a:extLst>
            </p:cNvPr>
            <p:cNvSpPr/>
            <p:nvPr/>
          </p:nvSpPr>
          <p:spPr>
            <a:xfrm>
              <a:off x="6513891" y="2998604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43;p5">
              <a:extLst>
                <a:ext uri="{FF2B5EF4-FFF2-40B4-BE49-F238E27FC236}">
                  <a16:creationId xmlns:a16="http://schemas.microsoft.com/office/drawing/2014/main" xmlns="" id="{2E59DD24-9B06-417B-9C06-114EE9525E18}"/>
                </a:ext>
              </a:extLst>
            </p:cNvPr>
            <p:cNvSpPr/>
            <p:nvPr/>
          </p:nvSpPr>
          <p:spPr>
            <a:xfrm>
              <a:off x="6513891" y="3253759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44;p5">
              <a:extLst>
                <a:ext uri="{FF2B5EF4-FFF2-40B4-BE49-F238E27FC236}">
                  <a16:creationId xmlns:a16="http://schemas.microsoft.com/office/drawing/2014/main" xmlns="" id="{33F9118A-C529-4CC9-BB4B-FB943C7779AA}"/>
                </a:ext>
              </a:extLst>
            </p:cNvPr>
            <p:cNvSpPr/>
            <p:nvPr/>
          </p:nvSpPr>
          <p:spPr>
            <a:xfrm>
              <a:off x="5904098" y="4005299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45;p5">
              <a:extLst>
                <a:ext uri="{FF2B5EF4-FFF2-40B4-BE49-F238E27FC236}">
                  <a16:creationId xmlns:a16="http://schemas.microsoft.com/office/drawing/2014/main" xmlns="" id="{3BE1B2E6-4E9B-4D4F-9036-C95AD8B258EF}"/>
                </a:ext>
              </a:extLst>
            </p:cNvPr>
            <p:cNvSpPr/>
            <p:nvPr/>
          </p:nvSpPr>
          <p:spPr>
            <a:xfrm>
              <a:off x="6107362" y="4005299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xmlns="" id="{F1AB7165-3DCB-406C-8809-FAF297419EC2}"/>
                </a:ext>
              </a:extLst>
            </p:cNvPr>
            <p:cNvGrpSpPr/>
            <p:nvPr userDrawn="1"/>
          </p:nvGrpSpPr>
          <p:grpSpPr>
            <a:xfrm>
              <a:off x="6310626" y="3508914"/>
              <a:ext cx="263300" cy="555832"/>
              <a:chOff x="7326627" y="2910363"/>
              <a:chExt cx="263300" cy="555832"/>
            </a:xfrm>
          </p:grpSpPr>
          <p:sp>
            <p:nvSpPr>
              <p:cNvPr id="61" name="Google Shape;38;p5">
                <a:extLst>
                  <a:ext uri="{FF2B5EF4-FFF2-40B4-BE49-F238E27FC236}">
                    <a16:creationId xmlns:a16="http://schemas.microsoft.com/office/drawing/2014/main" xmlns="" id="{D543CFC9-573F-403D-AC98-F0C9C119E28C}"/>
                  </a:ext>
                </a:extLst>
              </p:cNvPr>
              <p:cNvSpPr/>
              <p:nvPr userDrawn="1"/>
            </p:nvSpPr>
            <p:spPr>
              <a:xfrm>
                <a:off x="7326627" y="2910363"/>
                <a:ext cx="60036" cy="60036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39;p5">
                <a:extLst>
                  <a:ext uri="{FF2B5EF4-FFF2-40B4-BE49-F238E27FC236}">
                    <a16:creationId xmlns:a16="http://schemas.microsoft.com/office/drawing/2014/main" xmlns="" id="{1208DDFA-9A6B-4420-8575-BF8C3D4DD915}"/>
                  </a:ext>
                </a:extLst>
              </p:cNvPr>
              <p:cNvSpPr/>
              <p:nvPr userDrawn="1"/>
            </p:nvSpPr>
            <p:spPr>
              <a:xfrm>
                <a:off x="7326627" y="3151004"/>
                <a:ext cx="60036" cy="60036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40;p5">
                <a:extLst>
                  <a:ext uri="{FF2B5EF4-FFF2-40B4-BE49-F238E27FC236}">
                    <a16:creationId xmlns:a16="http://schemas.microsoft.com/office/drawing/2014/main" xmlns="" id="{FB34E2EA-987E-4444-B531-C5DFE7EA1A64}"/>
                  </a:ext>
                </a:extLst>
              </p:cNvPr>
              <p:cNvSpPr/>
              <p:nvPr userDrawn="1"/>
            </p:nvSpPr>
            <p:spPr>
              <a:xfrm>
                <a:off x="7326627" y="3406159"/>
                <a:ext cx="60036" cy="60036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41;p5">
                <a:extLst>
                  <a:ext uri="{FF2B5EF4-FFF2-40B4-BE49-F238E27FC236}">
                    <a16:creationId xmlns:a16="http://schemas.microsoft.com/office/drawing/2014/main" xmlns="" id="{20E8A961-CB4C-4AAC-B2FA-AF2FC320BB0F}"/>
                  </a:ext>
                </a:extLst>
              </p:cNvPr>
              <p:cNvSpPr/>
              <p:nvPr userDrawn="1"/>
            </p:nvSpPr>
            <p:spPr>
              <a:xfrm>
                <a:off x="7529891" y="2910363"/>
                <a:ext cx="60036" cy="60036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42;p5">
                <a:extLst>
                  <a:ext uri="{FF2B5EF4-FFF2-40B4-BE49-F238E27FC236}">
                    <a16:creationId xmlns:a16="http://schemas.microsoft.com/office/drawing/2014/main" xmlns="" id="{491AB8C0-D49F-46F9-BE99-97E900C141F8}"/>
                  </a:ext>
                </a:extLst>
              </p:cNvPr>
              <p:cNvSpPr/>
              <p:nvPr userDrawn="1"/>
            </p:nvSpPr>
            <p:spPr>
              <a:xfrm>
                <a:off x="7529891" y="3151004"/>
                <a:ext cx="60036" cy="60036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43;p5">
                <a:extLst>
                  <a:ext uri="{FF2B5EF4-FFF2-40B4-BE49-F238E27FC236}">
                    <a16:creationId xmlns:a16="http://schemas.microsoft.com/office/drawing/2014/main" xmlns="" id="{F55672C1-714C-4B6A-9F2E-32143C2C73D0}"/>
                  </a:ext>
                </a:extLst>
              </p:cNvPr>
              <p:cNvSpPr/>
              <p:nvPr userDrawn="1"/>
            </p:nvSpPr>
            <p:spPr>
              <a:xfrm>
                <a:off x="7529891" y="3406159"/>
                <a:ext cx="60036" cy="60036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37770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49AA22E-0993-4D51-8F31-BF88EAA05C48}"/>
              </a:ext>
            </a:extLst>
          </p:cNvPr>
          <p:cNvSpPr/>
          <p:nvPr userDrawn="1"/>
        </p:nvSpPr>
        <p:spPr>
          <a:xfrm flipH="1">
            <a:off x="5257803" y="0"/>
            <a:ext cx="6934197" cy="227125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A435F02D-1A6C-4AF0-88CE-26D4413A64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34198" y="0"/>
            <a:ext cx="5257800" cy="5725150"/>
          </a:xfrm>
          <a:custGeom>
            <a:avLst/>
            <a:gdLst>
              <a:gd name="connsiteX0" fmla="*/ 0 w 5257800"/>
              <a:gd name="connsiteY0" fmla="*/ 0 h 5725150"/>
              <a:gd name="connsiteX1" fmla="*/ 5257800 w 5257800"/>
              <a:gd name="connsiteY1" fmla="*/ 0 h 5725150"/>
              <a:gd name="connsiteX2" fmla="*/ 5257800 w 5257800"/>
              <a:gd name="connsiteY2" fmla="*/ 4114800 h 5725150"/>
              <a:gd name="connsiteX3" fmla="*/ 2960475 w 5257800"/>
              <a:gd name="connsiteY3" fmla="*/ 4114800 h 5725150"/>
              <a:gd name="connsiteX4" fmla="*/ 2960475 w 5257800"/>
              <a:gd name="connsiteY4" fmla="*/ 5226745 h 5725150"/>
              <a:gd name="connsiteX5" fmla="*/ 2997637 w 5257800"/>
              <a:gd name="connsiteY5" fmla="*/ 5489064 h 5725150"/>
              <a:gd name="connsiteX6" fmla="*/ 3135354 w 5257800"/>
              <a:gd name="connsiteY6" fmla="*/ 5604921 h 5725150"/>
              <a:gd name="connsiteX7" fmla="*/ 3428276 w 5257800"/>
              <a:gd name="connsiteY7" fmla="*/ 5637711 h 5725150"/>
              <a:gd name="connsiteX8" fmla="*/ 3428276 w 5257800"/>
              <a:gd name="connsiteY8" fmla="*/ 5725150 h 5725150"/>
              <a:gd name="connsiteX9" fmla="*/ 3067588 w 5257800"/>
              <a:gd name="connsiteY9" fmla="*/ 5716406 h 5725150"/>
              <a:gd name="connsiteX10" fmla="*/ 2597601 w 5257800"/>
              <a:gd name="connsiteY10" fmla="*/ 5712034 h 5725150"/>
              <a:gd name="connsiteX11" fmla="*/ 2142915 w 5257800"/>
              <a:gd name="connsiteY11" fmla="*/ 5716406 h 5725150"/>
              <a:gd name="connsiteX12" fmla="*/ 1797529 w 5257800"/>
              <a:gd name="connsiteY12" fmla="*/ 5725150 h 5725150"/>
              <a:gd name="connsiteX13" fmla="*/ 1797529 w 5257800"/>
              <a:gd name="connsiteY13" fmla="*/ 5637711 h 5725150"/>
              <a:gd name="connsiteX14" fmla="*/ 2094824 w 5257800"/>
              <a:gd name="connsiteY14" fmla="*/ 5604921 h 5725150"/>
              <a:gd name="connsiteX15" fmla="*/ 2230355 w 5257800"/>
              <a:gd name="connsiteY15" fmla="*/ 5489064 h 5725150"/>
              <a:gd name="connsiteX16" fmla="*/ 2265331 w 5257800"/>
              <a:gd name="connsiteY16" fmla="*/ 5226745 h 5725150"/>
              <a:gd name="connsiteX17" fmla="*/ 2265331 w 5257800"/>
              <a:gd name="connsiteY17" fmla="*/ 4114800 h 5725150"/>
              <a:gd name="connsiteX18" fmla="*/ 2960474 w 5257800"/>
              <a:gd name="connsiteY18" fmla="*/ 4114800 h 5725150"/>
              <a:gd name="connsiteX19" fmla="*/ 2960474 w 5257800"/>
              <a:gd name="connsiteY19" fmla="*/ 2730347 h 5725150"/>
              <a:gd name="connsiteX20" fmla="*/ 3061029 w 5257800"/>
              <a:gd name="connsiteY20" fmla="*/ 2730347 h 5725150"/>
              <a:gd name="connsiteX21" fmla="*/ 3410787 w 5257800"/>
              <a:gd name="connsiteY21" fmla="*/ 2819973 h 5725150"/>
              <a:gd name="connsiteX22" fmla="*/ 3666548 w 5257800"/>
              <a:gd name="connsiteY22" fmla="*/ 3123825 h 5725150"/>
              <a:gd name="connsiteX23" fmla="*/ 3843613 w 5257800"/>
              <a:gd name="connsiteY23" fmla="*/ 3705298 h 5725150"/>
              <a:gd name="connsiteX24" fmla="*/ 3944168 w 5257800"/>
              <a:gd name="connsiteY24" fmla="*/ 3705298 h 5725150"/>
              <a:gd name="connsiteX25" fmla="*/ 3935424 w 5257800"/>
              <a:gd name="connsiteY25" fmla="*/ 3556651 h 5725150"/>
              <a:gd name="connsiteX26" fmla="*/ 3931052 w 5257800"/>
              <a:gd name="connsiteY26" fmla="*/ 3373028 h 5725150"/>
              <a:gd name="connsiteX27" fmla="*/ 3937610 w 5257800"/>
              <a:gd name="connsiteY27" fmla="*/ 3058246 h 5725150"/>
              <a:gd name="connsiteX28" fmla="*/ 3961656 w 5257800"/>
              <a:gd name="connsiteY28" fmla="*/ 2629792 h 5725150"/>
              <a:gd name="connsiteX29" fmla="*/ 3528830 w 5257800"/>
              <a:gd name="connsiteY29" fmla="*/ 2638536 h 5725150"/>
              <a:gd name="connsiteX30" fmla="*/ 3050099 w 5257800"/>
              <a:gd name="connsiteY30" fmla="*/ 2642908 h 5725150"/>
              <a:gd name="connsiteX31" fmla="*/ 2615088 w 5257800"/>
              <a:gd name="connsiteY31" fmla="*/ 2642908 h 5725150"/>
              <a:gd name="connsiteX32" fmla="*/ 2182262 w 5257800"/>
              <a:gd name="connsiteY32" fmla="*/ 2642908 h 5725150"/>
              <a:gd name="connsiteX33" fmla="*/ 1703531 w 5257800"/>
              <a:gd name="connsiteY33" fmla="*/ 2638536 h 5725150"/>
              <a:gd name="connsiteX34" fmla="*/ 1264148 w 5257800"/>
              <a:gd name="connsiteY34" fmla="*/ 2629792 h 5725150"/>
              <a:gd name="connsiteX35" fmla="*/ 1288194 w 5257800"/>
              <a:gd name="connsiteY35" fmla="*/ 3058246 h 5725150"/>
              <a:gd name="connsiteX36" fmla="*/ 1294751 w 5257800"/>
              <a:gd name="connsiteY36" fmla="*/ 3373028 h 5725150"/>
              <a:gd name="connsiteX37" fmla="*/ 1292565 w 5257800"/>
              <a:gd name="connsiteY37" fmla="*/ 3556651 h 5725150"/>
              <a:gd name="connsiteX38" fmla="*/ 1281636 w 5257800"/>
              <a:gd name="connsiteY38" fmla="*/ 3705298 h 5725150"/>
              <a:gd name="connsiteX39" fmla="*/ 1382191 w 5257800"/>
              <a:gd name="connsiteY39" fmla="*/ 3705298 h 5725150"/>
              <a:gd name="connsiteX40" fmla="*/ 1565814 w 5257800"/>
              <a:gd name="connsiteY40" fmla="*/ 3121639 h 5725150"/>
              <a:gd name="connsiteX41" fmla="*/ 1819388 w 5257800"/>
              <a:gd name="connsiteY41" fmla="*/ 2819973 h 5725150"/>
              <a:gd name="connsiteX42" fmla="*/ 2169146 w 5257800"/>
              <a:gd name="connsiteY42" fmla="*/ 2730347 h 5725150"/>
              <a:gd name="connsiteX43" fmla="*/ 2265330 w 5257800"/>
              <a:gd name="connsiteY43" fmla="*/ 2730347 h 5725150"/>
              <a:gd name="connsiteX44" fmla="*/ 2265330 w 5257800"/>
              <a:gd name="connsiteY44" fmla="*/ 4114800 h 5725150"/>
              <a:gd name="connsiteX45" fmla="*/ 0 w 5257800"/>
              <a:gd name="connsiteY45" fmla="*/ 4114800 h 572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257800" h="5725150">
                <a:moveTo>
                  <a:pt x="0" y="0"/>
                </a:moveTo>
                <a:lnTo>
                  <a:pt x="5257800" y="0"/>
                </a:lnTo>
                <a:lnTo>
                  <a:pt x="5257800" y="4114800"/>
                </a:lnTo>
                <a:lnTo>
                  <a:pt x="2960475" y="4114800"/>
                </a:lnTo>
                <a:lnTo>
                  <a:pt x="2960475" y="5226745"/>
                </a:lnTo>
                <a:cubicBezTo>
                  <a:pt x="2960475" y="5343331"/>
                  <a:pt x="2972862" y="5430771"/>
                  <a:pt x="2997637" y="5489064"/>
                </a:cubicBezTo>
                <a:cubicBezTo>
                  <a:pt x="3022411" y="5547357"/>
                  <a:pt x="3068317" y="5585976"/>
                  <a:pt x="3135354" y="5604921"/>
                </a:cubicBezTo>
                <a:cubicBezTo>
                  <a:pt x="3202391" y="5623866"/>
                  <a:pt x="3300031" y="5634796"/>
                  <a:pt x="3428276" y="5637711"/>
                </a:cubicBezTo>
                <a:lnTo>
                  <a:pt x="3428276" y="5725150"/>
                </a:lnTo>
                <a:cubicBezTo>
                  <a:pt x="3337922" y="5722235"/>
                  <a:pt x="3217693" y="5719321"/>
                  <a:pt x="3067588" y="5716406"/>
                </a:cubicBezTo>
                <a:cubicBezTo>
                  <a:pt x="2917484" y="5713492"/>
                  <a:pt x="2760821" y="5712034"/>
                  <a:pt x="2597601" y="5712034"/>
                </a:cubicBezTo>
                <a:cubicBezTo>
                  <a:pt x="2437295" y="5712034"/>
                  <a:pt x="2285733" y="5713492"/>
                  <a:pt x="2142915" y="5716406"/>
                </a:cubicBezTo>
                <a:cubicBezTo>
                  <a:pt x="2000098" y="5719321"/>
                  <a:pt x="1884969" y="5722235"/>
                  <a:pt x="1797529" y="5725150"/>
                </a:cubicBezTo>
                <a:lnTo>
                  <a:pt x="1797529" y="5637711"/>
                </a:lnTo>
                <a:cubicBezTo>
                  <a:pt x="1928689" y="5634796"/>
                  <a:pt x="2027787" y="5623866"/>
                  <a:pt x="2094824" y="5604921"/>
                </a:cubicBezTo>
                <a:cubicBezTo>
                  <a:pt x="2161861" y="5585976"/>
                  <a:pt x="2207038" y="5547357"/>
                  <a:pt x="2230355" y="5489064"/>
                </a:cubicBezTo>
                <a:cubicBezTo>
                  <a:pt x="2253672" y="5430771"/>
                  <a:pt x="2265331" y="5343331"/>
                  <a:pt x="2265331" y="5226745"/>
                </a:cubicBezTo>
                <a:lnTo>
                  <a:pt x="2265331" y="4114800"/>
                </a:lnTo>
                <a:lnTo>
                  <a:pt x="2960474" y="4114800"/>
                </a:lnTo>
                <a:lnTo>
                  <a:pt x="2960474" y="2730347"/>
                </a:lnTo>
                <a:lnTo>
                  <a:pt x="3061029" y="2730347"/>
                </a:lnTo>
                <a:cubicBezTo>
                  <a:pt x="3195103" y="2730347"/>
                  <a:pt x="3311689" y="2760222"/>
                  <a:pt x="3410787" y="2819973"/>
                </a:cubicBezTo>
                <a:cubicBezTo>
                  <a:pt x="3509886" y="2879723"/>
                  <a:pt x="3595139" y="2981007"/>
                  <a:pt x="3666548" y="3123825"/>
                </a:cubicBezTo>
                <a:cubicBezTo>
                  <a:pt x="3737957" y="3266643"/>
                  <a:pt x="3796978" y="3460467"/>
                  <a:pt x="3843613" y="3705298"/>
                </a:cubicBezTo>
                <a:lnTo>
                  <a:pt x="3944168" y="3705298"/>
                </a:lnTo>
                <a:cubicBezTo>
                  <a:pt x="3941253" y="3664493"/>
                  <a:pt x="3938339" y="3614944"/>
                  <a:pt x="3935424" y="3556651"/>
                </a:cubicBezTo>
                <a:cubicBezTo>
                  <a:pt x="3932509" y="3498358"/>
                  <a:pt x="3931052" y="3437150"/>
                  <a:pt x="3931052" y="3373028"/>
                </a:cubicBezTo>
                <a:cubicBezTo>
                  <a:pt x="3931052" y="3300161"/>
                  <a:pt x="3933238" y="3195234"/>
                  <a:pt x="3937610" y="3058246"/>
                </a:cubicBezTo>
                <a:cubicBezTo>
                  <a:pt x="3941982" y="2921257"/>
                  <a:pt x="3949997" y="2778439"/>
                  <a:pt x="3961656" y="2629792"/>
                </a:cubicBezTo>
                <a:cubicBezTo>
                  <a:pt x="3833412" y="2632707"/>
                  <a:pt x="3689136" y="2635621"/>
                  <a:pt x="3528830" y="2638536"/>
                </a:cubicBezTo>
                <a:cubicBezTo>
                  <a:pt x="3368525" y="2641451"/>
                  <a:pt x="3208948" y="2642908"/>
                  <a:pt x="3050099" y="2642908"/>
                </a:cubicBezTo>
                <a:cubicBezTo>
                  <a:pt x="2891251" y="2642908"/>
                  <a:pt x="2746247" y="2642908"/>
                  <a:pt x="2615088" y="2642908"/>
                </a:cubicBezTo>
                <a:cubicBezTo>
                  <a:pt x="2486843" y="2642908"/>
                  <a:pt x="2342568" y="2642908"/>
                  <a:pt x="2182262" y="2642908"/>
                </a:cubicBezTo>
                <a:cubicBezTo>
                  <a:pt x="2021956" y="2642908"/>
                  <a:pt x="1862379" y="2641451"/>
                  <a:pt x="1703531" y="2638536"/>
                </a:cubicBezTo>
                <a:cubicBezTo>
                  <a:pt x="1544682" y="2635621"/>
                  <a:pt x="1398222" y="2632707"/>
                  <a:pt x="1264148" y="2629792"/>
                </a:cubicBezTo>
                <a:cubicBezTo>
                  <a:pt x="1275806" y="2778439"/>
                  <a:pt x="1283822" y="2921257"/>
                  <a:pt x="1288194" y="3058246"/>
                </a:cubicBezTo>
                <a:cubicBezTo>
                  <a:pt x="1292565" y="3195234"/>
                  <a:pt x="1294751" y="3300161"/>
                  <a:pt x="1294751" y="3373028"/>
                </a:cubicBezTo>
                <a:cubicBezTo>
                  <a:pt x="1294751" y="3437150"/>
                  <a:pt x="1294023" y="3498358"/>
                  <a:pt x="1292565" y="3556651"/>
                </a:cubicBezTo>
                <a:cubicBezTo>
                  <a:pt x="1291108" y="3614944"/>
                  <a:pt x="1287465" y="3664493"/>
                  <a:pt x="1281636" y="3705298"/>
                </a:cubicBezTo>
                <a:lnTo>
                  <a:pt x="1382191" y="3705298"/>
                </a:lnTo>
                <a:cubicBezTo>
                  <a:pt x="1434655" y="3457552"/>
                  <a:pt x="1495862" y="3263000"/>
                  <a:pt x="1565814" y="3121639"/>
                </a:cubicBezTo>
                <a:cubicBezTo>
                  <a:pt x="1635765" y="2980279"/>
                  <a:pt x="1720290" y="2879723"/>
                  <a:pt x="1819388" y="2819973"/>
                </a:cubicBezTo>
                <a:cubicBezTo>
                  <a:pt x="1918486" y="2760222"/>
                  <a:pt x="2035072" y="2730347"/>
                  <a:pt x="2169146" y="2730347"/>
                </a:cubicBezTo>
                <a:lnTo>
                  <a:pt x="2265330" y="2730347"/>
                </a:lnTo>
                <a:lnTo>
                  <a:pt x="2265330" y="4114800"/>
                </a:lnTo>
                <a:lnTo>
                  <a:pt x="0" y="41148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EADDDA3-0924-4BE7-8917-4D2B52D0566D}"/>
              </a:ext>
            </a:extLst>
          </p:cNvPr>
          <p:cNvGrpSpPr/>
          <p:nvPr userDrawn="1"/>
        </p:nvGrpSpPr>
        <p:grpSpPr>
          <a:xfrm>
            <a:off x="5763635" y="4328045"/>
            <a:ext cx="1040644" cy="1307372"/>
            <a:chOff x="835452" y="1594927"/>
            <a:chExt cx="1040644" cy="1307372"/>
          </a:xfrm>
          <a:solidFill>
            <a:schemeClr val="accent6">
              <a:lumMod val="20000"/>
              <a:lumOff val="80000"/>
            </a:schemeClr>
          </a:solidFill>
        </p:grpSpPr>
        <p:grpSp>
          <p:nvGrpSpPr>
            <p:cNvPr id="9" name="Google Shape;636;p34">
              <a:extLst>
                <a:ext uri="{FF2B5EF4-FFF2-40B4-BE49-F238E27FC236}">
                  <a16:creationId xmlns:a16="http://schemas.microsoft.com/office/drawing/2014/main" xmlns="" id="{69C98F86-2488-4F38-8398-5997389626FA}"/>
                </a:ext>
              </a:extLst>
            </p:cNvPr>
            <p:cNvGrpSpPr/>
            <p:nvPr/>
          </p:nvGrpSpPr>
          <p:grpSpPr>
            <a:xfrm>
              <a:off x="1409531" y="1594927"/>
              <a:ext cx="466565" cy="1307372"/>
              <a:chOff x="5557821" y="5215742"/>
              <a:chExt cx="466565" cy="1307372"/>
            </a:xfrm>
            <a:grpFill/>
          </p:grpSpPr>
          <p:sp>
            <p:nvSpPr>
              <p:cNvPr id="29" name="Google Shape;637;p34">
                <a:extLst>
                  <a:ext uri="{FF2B5EF4-FFF2-40B4-BE49-F238E27FC236}">
                    <a16:creationId xmlns:a16="http://schemas.microsoft.com/office/drawing/2014/main" xmlns="" id="{E251EBA7-B822-4C44-B86C-27C74DF56631}"/>
                  </a:ext>
                </a:extLst>
              </p:cNvPr>
              <p:cNvSpPr/>
              <p:nvPr/>
            </p:nvSpPr>
            <p:spPr>
              <a:xfrm>
                <a:off x="5557821" y="5215742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638;p34">
                <a:extLst>
                  <a:ext uri="{FF2B5EF4-FFF2-40B4-BE49-F238E27FC236}">
                    <a16:creationId xmlns:a16="http://schemas.microsoft.com/office/drawing/2014/main" xmlns="" id="{90792744-5583-4B75-BAAF-9719009F500E}"/>
                  </a:ext>
                </a:extLst>
              </p:cNvPr>
              <p:cNvSpPr/>
              <p:nvPr/>
            </p:nvSpPr>
            <p:spPr>
              <a:xfrm>
                <a:off x="5557821" y="545638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639;p34">
                <a:extLst>
                  <a:ext uri="{FF2B5EF4-FFF2-40B4-BE49-F238E27FC236}">
                    <a16:creationId xmlns:a16="http://schemas.microsoft.com/office/drawing/2014/main" xmlns="" id="{A900803B-9A8A-49AE-A669-BD3896A80AB4}"/>
                  </a:ext>
                </a:extLst>
              </p:cNvPr>
              <p:cNvSpPr/>
              <p:nvPr/>
            </p:nvSpPr>
            <p:spPr>
              <a:xfrm>
                <a:off x="5557821" y="571153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640;p34">
                <a:extLst>
                  <a:ext uri="{FF2B5EF4-FFF2-40B4-BE49-F238E27FC236}">
                    <a16:creationId xmlns:a16="http://schemas.microsoft.com/office/drawing/2014/main" xmlns="" id="{9D2F29B3-F084-4EFF-8F83-5E5FAF15E67D}"/>
                  </a:ext>
                </a:extLst>
              </p:cNvPr>
              <p:cNvSpPr/>
              <p:nvPr/>
            </p:nvSpPr>
            <p:spPr>
              <a:xfrm>
                <a:off x="5557821" y="596669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641;p34">
                <a:extLst>
                  <a:ext uri="{FF2B5EF4-FFF2-40B4-BE49-F238E27FC236}">
                    <a16:creationId xmlns:a16="http://schemas.microsoft.com/office/drawing/2014/main" xmlns="" id="{4088874E-0EB3-4B0E-8503-1EB3682260A5}"/>
                  </a:ext>
                </a:extLst>
              </p:cNvPr>
              <p:cNvSpPr/>
              <p:nvPr/>
            </p:nvSpPr>
            <p:spPr>
              <a:xfrm>
                <a:off x="5557821" y="622184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642;p34">
                <a:extLst>
                  <a:ext uri="{FF2B5EF4-FFF2-40B4-BE49-F238E27FC236}">
                    <a16:creationId xmlns:a16="http://schemas.microsoft.com/office/drawing/2014/main" xmlns="" id="{E5F25969-F737-4DE8-837E-76150972F6AE}"/>
                  </a:ext>
                </a:extLst>
              </p:cNvPr>
              <p:cNvSpPr/>
              <p:nvPr/>
            </p:nvSpPr>
            <p:spPr>
              <a:xfrm>
                <a:off x="5761085" y="5215742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643;p34">
                <a:extLst>
                  <a:ext uri="{FF2B5EF4-FFF2-40B4-BE49-F238E27FC236}">
                    <a16:creationId xmlns:a16="http://schemas.microsoft.com/office/drawing/2014/main" xmlns="" id="{A7F4A593-4FAE-4F13-8C3C-5A8CA3C2E745}"/>
                  </a:ext>
                </a:extLst>
              </p:cNvPr>
              <p:cNvSpPr/>
              <p:nvPr/>
            </p:nvSpPr>
            <p:spPr>
              <a:xfrm>
                <a:off x="5761085" y="545638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644;p34">
                <a:extLst>
                  <a:ext uri="{FF2B5EF4-FFF2-40B4-BE49-F238E27FC236}">
                    <a16:creationId xmlns:a16="http://schemas.microsoft.com/office/drawing/2014/main" xmlns="" id="{D0D9E1B1-ADCE-4A8A-BAB8-7E50286FC2DC}"/>
                  </a:ext>
                </a:extLst>
              </p:cNvPr>
              <p:cNvSpPr/>
              <p:nvPr/>
            </p:nvSpPr>
            <p:spPr>
              <a:xfrm>
                <a:off x="5761085" y="571153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645;p34">
                <a:extLst>
                  <a:ext uri="{FF2B5EF4-FFF2-40B4-BE49-F238E27FC236}">
                    <a16:creationId xmlns:a16="http://schemas.microsoft.com/office/drawing/2014/main" xmlns="" id="{9F3B45E5-D078-4070-AA26-43615C630FCC}"/>
                  </a:ext>
                </a:extLst>
              </p:cNvPr>
              <p:cNvSpPr/>
              <p:nvPr/>
            </p:nvSpPr>
            <p:spPr>
              <a:xfrm>
                <a:off x="5761085" y="596669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646;p34">
                <a:extLst>
                  <a:ext uri="{FF2B5EF4-FFF2-40B4-BE49-F238E27FC236}">
                    <a16:creationId xmlns:a16="http://schemas.microsoft.com/office/drawing/2014/main" xmlns="" id="{DC75D984-63A8-4CAD-8FD6-F877541A74AE}"/>
                  </a:ext>
                </a:extLst>
              </p:cNvPr>
              <p:cNvSpPr/>
              <p:nvPr/>
            </p:nvSpPr>
            <p:spPr>
              <a:xfrm>
                <a:off x="5761085" y="622184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647;p34">
                <a:extLst>
                  <a:ext uri="{FF2B5EF4-FFF2-40B4-BE49-F238E27FC236}">
                    <a16:creationId xmlns:a16="http://schemas.microsoft.com/office/drawing/2014/main" xmlns="" id="{69993156-D472-474A-8FAD-E1CBF24E343E}"/>
                  </a:ext>
                </a:extLst>
              </p:cNvPr>
              <p:cNvSpPr/>
              <p:nvPr/>
            </p:nvSpPr>
            <p:spPr>
              <a:xfrm>
                <a:off x="5964350" y="5215742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648;p34">
                <a:extLst>
                  <a:ext uri="{FF2B5EF4-FFF2-40B4-BE49-F238E27FC236}">
                    <a16:creationId xmlns:a16="http://schemas.microsoft.com/office/drawing/2014/main" xmlns="" id="{C383E6EE-CAF2-4620-A4BF-692043E852D1}"/>
                  </a:ext>
                </a:extLst>
              </p:cNvPr>
              <p:cNvSpPr/>
              <p:nvPr/>
            </p:nvSpPr>
            <p:spPr>
              <a:xfrm>
                <a:off x="5964350" y="545638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649;p34">
                <a:extLst>
                  <a:ext uri="{FF2B5EF4-FFF2-40B4-BE49-F238E27FC236}">
                    <a16:creationId xmlns:a16="http://schemas.microsoft.com/office/drawing/2014/main" xmlns="" id="{6D63CFA7-3067-4834-BC69-7FE02D135988}"/>
                  </a:ext>
                </a:extLst>
              </p:cNvPr>
              <p:cNvSpPr/>
              <p:nvPr/>
            </p:nvSpPr>
            <p:spPr>
              <a:xfrm>
                <a:off x="5964350" y="571153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650;p34">
                <a:extLst>
                  <a:ext uri="{FF2B5EF4-FFF2-40B4-BE49-F238E27FC236}">
                    <a16:creationId xmlns:a16="http://schemas.microsoft.com/office/drawing/2014/main" xmlns="" id="{1BC98494-6DB2-4BED-96DC-2DCB8253873E}"/>
                  </a:ext>
                </a:extLst>
              </p:cNvPr>
              <p:cNvSpPr/>
              <p:nvPr/>
            </p:nvSpPr>
            <p:spPr>
              <a:xfrm>
                <a:off x="5964350" y="596669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651;p34">
                <a:extLst>
                  <a:ext uri="{FF2B5EF4-FFF2-40B4-BE49-F238E27FC236}">
                    <a16:creationId xmlns:a16="http://schemas.microsoft.com/office/drawing/2014/main" xmlns="" id="{9957AB7E-785E-44A2-906D-723C093350B3}"/>
                  </a:ext>
                </a:extLst>
              </p:cNvPr>
              <p:cNvSpPr/>
              <p:nvPr/>
            </p:nvSpPr>
            <p:spPr>
              <a:xfrm>
                <a:off x="5964350" y="622184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652;p34">
                <a:extLst>
                  <a:ext uri="{FF2B5EF4-FFF2-40B4-BE49-F238E27FC236}">
                    <a16:creationId xmlns:a16="http://schemas.microsoft.com/office/drawing/2014/main" xmlns="" id="{DFC49110-8B96-4699-81DD-08CF30E48EC1}"/>
                  </a:ext>
                </a:extLst>
              </p:cNvPr>
              <p:cNvSpPr/>
              <p:nvPr/>
            </p:nvSpPr>
            <p:spPr>
              <a:xfrm>
                <a:off x="5557821" y="646307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653;p34">
                <a:extLst>
                  <a:ext uri="{FF2B5EF4-FFF2-40B4-BE49-F238E27FC236}">
                    <a16:creationId xmlns:a16="http://schemas.microsoft.com/office/drawing/2014/main" xmlns="" id="{432817FD-BC45-4C31-9815-CD04A270AD75}"/>
                  </a:ext>
                </a:extLst>
              </p:cNvPr>
              <p:cNvSpPr/>
              <p:nvPr/>
            </p:nvSpPr>
            <p:spPr>
              <a:xfrm>
                <a:off x="5761085" y="646307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654;p34">
                <a:extLst>
                  <a:ext uri="{FF2B5EF4-FFF2-40B4-BE49-F238E27FC236}">
                    <a16:creationId xmlns:a16="http://schemas.microsoft.com/office/drawing/2014/main" xmlns="" id="{C6072BD0-2D3E-42A5-A936-31C7B43A777E}"/>
                  </a:ext>
                </a:extLst>
              </p:cNvPr>
              <p:cNvSpPr/>
              <p:nvPr/>
            </p:nvSpPr>
            <p:spPr>
              <a:xfrm>
                <a:off x="5964350" y="646307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636;p34">
              <a:extLst>
                <a:ext uri="{FF2B5EF4-FFF2-40B4-BE49-F238E27FC236}">
                  <a16:creationId xmlns:a16="http://schemas.microsoft.com/office/drawing/2014/main" xmlns="" id="{CDEE80BD-6B12-4EE3-8C20-DA60DF29DBBE}"/>
                </a:ext>
              </a:extLst>
            </p:cNvPr>
            <p:cNvGrpSpPr/>
            <p:nvPr/>
          </p:nvGrpSpPr>
          <p:grpSpPr>
            <a:xfrm>
              <a:off x="835452" y="1594927"/>
              <a:ext cx="466565" cy="1307372"/>
              <a:chOff x="5557821" y="5215742"/>
              <a:chExt cx="466565" cy="1307372"/>
            </a:xfrm>
            <a:grpFill/>
          </p:grpSpPr>
          <p:sp>
            <p:nvSpPr>
              <p:cNvPr id="11" name="Google Shape;637;p34">
                <a:extLst>
                  <a:ext uri="{FF2B5EF4-FFF2-40B4-BE49-F238E27FC236}">
                    <a16:creationId xmlns:a16="http://schemas.microsoft.com/office/drawing/2014/main" xmlns="" id="{63353B36-1591-45DF-8B99-EC89859D53E5}"/>
                  </a:ext>
                </a:extLst>
              </p:cNvPr>
              <p:cNvSpPr/>
              <p:nvPr/>
            </p:nvSpPr>
            <p:spPr>
              <a:xfrm>
                <a:off x="5557821" y="5215742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638;p34">
                <a:extLst>
                  <a:ext uri="{FF2B5EF4-FFF2-40B4-BE49-F238E27FC236}">
                    <a16:creationId xmlns:a16="http://schemas.microsoft.com/office/drawing/2014/main" xmlns="" id="{4282738E-37E2-48F6-B219-022EA3DDA31C}"/>
                  </a:ext>
                </a:extLst>
              </p:cNvPr>
              <p:cNvSpPr/>
              <p:nvPr/>
            </p:nvSpPr>
            <p:spPr>
              <a:xfrm>
                <a:off x="5557821" y="545638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639;p34">
                <a:extLst>
                  <a:ext uri="{FF2B5EF4-FFF2-40B4-BE49-F238E27FC236}">
                    <a16:creationId xmlns:a16="http://schemas.microsoft.com/office/drawing/2014/main" xmlns="" id="{48316E95-F4EA-48D9-850A-917E68679478}"/>
                  </a:ext>
                </a:extLst>
              </p:cNvPr>
              <p:cNvSpPr/>
              <p:nvPr/>
            </p:nvSpPr>
            <p:spPr>
              <a:xfrm>
                <a:off x="5557821" y="571153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640;p34">
                <a:extLst>
                  <a:ext uri="{FF2B5EF4-FFF2-40B4-BE49-F238E27FC236}">
                    <a16:creationId xmlns:a16="http://schemas.microsoft.com/office/drawing/2014/main" xmlns="" id="{2DAF1AB1-8AFB-4EEA-A9E1-C0665A4ADCAF}"/>
                  </a:ext>
                </a:extLst>
              </p:cNvPr>
              <p:cNvSpPr/>
              <p:nvPr/>
            </p:nvSpPr>
            <p:spPr>
              <a:xfrm>
                <a:off x="5557821" y="596669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641;p34">
                <a:extLst>
                  <a:ext uri="{FF2B5EF4-FFF2-40B4-BE49-F238E27FC236}">
                    <a16:creationId xmlns:a16="http://schemas.microsoft.com/office/drawing/2014/main" xmlns="" id="{AAA66147-1CD6-4964-ACAA-EE61C4518F9C}"/>
                  </a:ext>
                </a:extLst>
              </p:cNvPr>
              <p:cNvSpPr/>
              <p:nvPr/>
            </p:nvSpPr>
            <p:spPr>
              <a:xfrm>
                <a:off x="5557821" y="622184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642;p34">
                <a:extLst>
                  <a:ext uri="{FF2B5EF4-FFF2-40B4-BE49-F238E27FC236}">
                    <a16:creationId xmlns:a16="http://schemas.microsoft.com/office/drawing/2014/main" xmlns="" id="{ED3D9AB9-46A9-45CF-99D6-50DCC95DFA5C}"/>
                  </a:ext>
                </a:extLst>
              </p:cNvPr>
              <p:cNvSpPr/>
              <p:nvPr/>
            </p:nvSpPr>
            <p:spPr>
              <a:xfrm>
                <a:off x="5761085" y="5215742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643;p34">
                <a:extLst>
                  <a:ext uri="{FF2B5EF4-FFF2-40B4-BE49-F238E27FC236}">
                    <a16:creationId xmlns:a16="http://schemas.microsoft.com/office/drawing/2014/main" xmlns="" id="{1EB4E65A-D023-4ACD-9628-E9E389A18D0E}"/>
                  </a:ext>
                </a:extLst>
              </p:cNvPr>
              <p:cNvSpPr/>
              <p:nvPr/>
            </p:nvSpPr>
            <p:spPr>
              <a:xfrm>
                <a:off x="5761085" y="545638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644;p34">
                <a:extLst>
                  <a:ext uri="{FF2B5EF4-FFF2-40B4-BE49-F238E27FC236}">
                    <a16:creationId xmlns:a16="http://schemas.microsoft.com/office/drawing/2014/main" xmlns="" id="{6D6DED8A-6120-4E7F-A53B-90030E1FD062}"/>
                  </a:ext>
                </a:extLst>
              </p:cNvPr>
              <p:cNvSpPr/>
              <p:nvPr/>
            </p:nvSpPr>
            <p:spPr>
              <a:xfrm>
                <a:off x="5761085" y="571153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645;p34">
                <a:extLst>
                  <a:ext uri="{FF2B5EF4-FFF2-40B4-BE49-F238E27FC236}">
                    <a16:creationId xmlns:a16="http://schemas.microsoft.com/office/drawing/2014/main" xmlns="" id="{3A53CD62-ECCC-4880-9A88-63D77F2C89B2}"/>
                  </a:ext>
                </a:extLst>
              </p:cNvPr>
              <p:cNvSpPr/>
              <p:nvPr/>
            </p:nvSpPr>
            <p:spPr>
              <a:xfrm>
                <a:off x="5761085" y="596669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646;p34">
                <a:extLst>
                  <a:ext uri="{FF2B5EF4-FFF2-40B4-BE49-F238E27FC236}">
                    <a16:creationId xmlns:a16="http://schemas.microsoft.com/office/drawing/2014/main" xmlns="" id="{299652E6-1FDA-44A6-A077-0BDB4D801B0D}"/>
                  </a:ext>
                </a:extLst>
              </p:cNvPr>
              <p:cNvSpPr/>
              <p:nvPr/>
            </p:nvSpPr>
            <p:spPr>
              <a:xfrm>
                <a:off x="5761085" y="622184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647;p34">
                <a:extLst>
                  <a:ext uri="{FF2B5EF4-FFF2-40B4-BE49-F238E27FC236}">
                    <a16:creationId xmlns:a16="http://schemas.microsoft.com/office/drawing/2014/main" xmlns="" id="{E6532497-3194-4A71-B935-120534D57A1E}"/>
                  </a:ext>
                </a:extLst>
              </p:cNvPr>
              <p:cNvSpPr/>
              <p:nvPr/>
            </p:nvSpPr>
            <p:spPr>
              <a:xfrm>
                <a:off x="5964350" y="5215742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648;p34">
                <a:extLst>
                  <a:ext uri="{FF2B5EF4-FFF2-40B4-BE49-F238E27FC236}">
                    <a16:creationId xmlns:a16="http://schemas.microsoft.com/office/drawing/2014/main" xmlns="" id="{C7FC975C-D9B3-4BC7-B812-40FC3857A7CD}"/>
                  </a:ext>
                </a:extLst>
              </p:cNvPr>
              <p:cNvSpPr/>
              <p:nvPr/>
            </p:nvSpPr>
            <p:spPr>
              <a:xfrm>
                <a:off x="5964350" y="545638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649;p34">
                <a:extLst>
                  <a:ext uri="{FF2B5EF4-FFF2-40B4-BE49-F238E27FC236}">
                    <a16:creationId xmlns:a16="http://schemas.microsoft.com/office/drawing/2014/main" xmlns="" id="{BE555671-3BF8-42F7-B446-0373C1403526}"/>
                  </a:ext>
                </a:extLst>
              </p:cNvPr>
              <p:cNvSpPr/>
              <p:nvPr/>
            </p:nvSpPr>
            <p:spPr>
              <a:xfrm>
                <a:off x="5964350" y="571153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650;p34">
                <a:extLst>
                  <a:ext uri="{FF2B5EF4-FFF2-40B4-BE49-F238E27FC236}">
                    <a16:creationId xmlns:a16="http://schemas.microsoft.com/office/drawing/2014/main" xmlns="" id="{F5662134-D1F0-431E-8426-C2EAF60A21AB}"/>
                  </a:ext>
                </a:extLst>
              </p:cNvPr>
              <p:cNvSpPr/>
              <p:nvPr/>
            </p:nvSpPr>
            <p:spPr>
              <a:xfrm>
                <a:off x="5964350" y="596669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651;p34">
                <a:extLst>
                  <a:ext uri="{FF2B5EF4-FFF2-40B4-BE49-F238E27FC236}">
                    <a16:creationId xmlns:a16="http://schemas.microsoft.com/office/drawing/2014/main" xmlns="" id="{F7C659E1-AE20-400C-9546-2DD889158945}"/>
                  </a:ext>
                </a:extLst>
              </p:cNvPr>
              <p:cNvSpPr/>
              <p:nvPr/>
            </p:nvSpPr>
            <p:spPr>
              <a:xfrm>
                <a:off x="5964350" y="622184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652;p34">
                <a:extLst>
                  <a:ext uri="{FF2B5EF4-FFF2-40B4-BE49-F238E27FC236}">
                    <a16:creationId xmlns:a16="http://schemas.microsoft.com/office/drawing/2014/main" xmlns="" id="{3E263102-699F-4E9B-B3A4-080A4A410988}"/>
                  </a:ext>
                </a:extLst>
              </p:cNvPr>
              <p:cNvSpPr/>
              <p:nvPr/>
            </p:nvSpPr>
            <p:spPr>
              <a:xfrm>
                <a:off x="5557821" y="646307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653;p34">
                <a:extLst>
                  <a:ext uri="{FF2B5EF4-FFF2-40B4-BE49-F238E27FC236}">
                    <a16:creationId xmlns:a16="http://schemas.microsoft.com/office/drawing/2014/main" xmlns="" id="{1C07705C-EAE0-4346-90A3-C730CAC812CA}"/>
                  </a:ext>
                </a:extLst>
              </p:cNvPr>
              <p:cNvSpPr/>
              <p:nvPr/>
            </p:nvSpPr>
            <p:spPr>
              <a:xfrm>
                <a:off x="5761085" y="646307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654;p34">
                <a:extLst>
                  <a:ext uri="{FF2B5EF4-FFF2-40B4-BE49-F238E27FC236}">
                    <a16:creationId xmlns:a16="http://schemas.microsoft.com/office/drawing/2014/main" xmlns="" id="{4043224F-4B1C-4AD8-8E58-32AF6873E2A5}"/>
                  </a:ext>
                </a:extLst>
              </p:cNvPr>
              <p:cNvSpPr/>
              <p:nvPr/>
            </p:nvSpPr>
            <p:spPr>
              <a:xfrm>
                <a:off x="5964350" y="6463078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9720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6888822-5492-4ABE-A659-EE23D7FEDBB4}"/>
              </a:ext>
            </a:extLst>
          </p:cNvPr>
          <p:cNvSpPr/>
          <p:nvPr userDrawn="1"/>
        </p:nvSpPr>
        <p:spPr>
          <a:xfrm flipV="1">
            <a:off x="0" y="4457699"/>
            <a:ext cx="12192000" cy="240029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CEA3A0A5-288D-46E1-8943-BC5E8B30C0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2925" y="3238500"/>
            <a:ext cx="5387476" cy="3143250"/>
          </a:xfrm>
          <a:custGeom>
            <a:avLst/>
            <a:gdLst>
              <a:gd name="connsiteX0" fmla="*/ 0 w 5387476"/>
              <a:gd name="connsiteY0" fmla="*/ 0 h 3143250"/>
              <a:gd name="connsiteX1" fmla="*/ 5387476 w 5387476"/>
              <a:gd name="connsiteY1" fmla="*/ 0 h 3143250"/>
              <a:gd name="connsiteX2" fmla="*/ 5387476 w 5387476"/>
              <a:gd name="connsiteY2" fmla="*/ 3143250 h 3143250"/>
              <a:gd name="connsiteX3" fmla="*/ 0 w 5387476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7476" h="3143250">
                <a:moveTo>
                  <a:pt x="0" y="0"/>
                </a:moveTo>
                <a:lnTo>
                  <a:pt x="5387476" y="0"/>
                </a:lnTo>
                <a:lnTo>
                  <a:pt x="5387476" y="3143250"/>
                </a:lnTo>
                <a:lnTo>
                  <a:pt x="0" y="314325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E3CA145C-D660-4A89-8982-4B3E546857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61599" y="3238500"/>
            <a:ext cx="5387476" cy="3143250"/>
          </a:xfrm>
          <a:custGeom>
            <a:avLst/>
            <a:gdLst>
              <a:gd name="connsiteX0" fmla="*/ 0 w 5387476"/>
              <a:gd name="connsiteY0" fmla="*/ 0 h 3143250"/>
              <a:gd name="connsiteX1" fmla="*/ 5387476 w 5387476"/>
              <a:gd name="connsiteY1" fmla="*/ 0 h 3143250"/>
              <a:gd name="connsiteX2" fmla="*/ 5387476 w 5387476"/>
              <a:gd name="connsiteY2" fmla="*/ 3143250 h 3143250"/>
              <a:gd name="connsiteX3" fmla="*/ 0 w 5387476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7476" h="3143250">
                <a:moveTo>
                  <a:pt x="0" y="0"/>
                </a:moveTo>
                <a:lnTo>
                  <a:pt x="5387476" y="0"/>
                </a:lnTo>
                <a:lnTo>
                  <a:pt x="5387476" y="3143250"/>
                </a:lnTo>
                <a:lnTo>
                  <a:pt x="0" y="314325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800448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42CA0759-98B6-46D4-8B09-8E5933A976DE}"/>
              </a:ext>
            </a:extLst>
          </p:cNvPr>
          <p:cNvSpPr/>
          <p:nvPr userDrawn="1"/>
        </p:nvSpPr>
        <p:spPr>
          <a:xfrm>
            <a:off x="754" y="0"/>
            <a:ext cx="5362990" cy="6858000"/>
          </a:xfrm>
          <a:prstGeom prst="rect">
            <a:avLst/>
          </a:prstGeom>
          <a:solidFill>
            <a:srgbClr val="F7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EA0985C-EB76-431E-8900-F77AAB161058}"/>
              </a:ext>
            </a:extLst>
          </p:cNvPr>
          <p:cNvSpPr/>
          <p:nvPr userDrawn="1"/>
        </p:nvSpPr>
        <p:spPr>
          <a:xfrm flipV="1">
            <a:off x="10173984" y="0"/>
            <a:ext cx="2018016" cy="1778763"/>
          </a:xfrm>
          <a:prstGeom prst="rect">
            <a:avLst/>
          </a:prstGeom>
          <a:solidFill>
            <a:srgbClr val="70AD4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xmlns="" id="{85EF20A1-4C46-4B10-A1DD-50C994D75D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49413" y="4774883"/>
            <a:ext cx="1292334" cy="1292334"/>
          </a:xfrm>
          <a:custGeom>
            <a:avLst/>
            <a:gdLst>
              <a:gd name="connsiteX0" fmla="*/ 113027 w 1292334"/>
              <a:gd name="connsiteY0" fmla="*/ 0 h 1292334"/>
              <a:gd name="connsiteX1" fmla="*/ 1179307 w 1292334"/>
              <a:gd name="connsiteY1" fmla="*/ 0 h 1292334"/>
              <a:gd name="connsiteX2" fmla="*/ 1292334 w 1292334"/>
              <a:gd name="connsiteY2" fmla="*/ 113028 h 1292334"/>
              <a:gd name="connsiteX3" fmla="*/ 1292334 w 1292334"/>
              <a:gd name="connsiteY3" fmla="*/ 1179307 h 1292334"/>
              <a:gd name="connsiteX4" fmla="*/ 1179307 w 1292334"/>
              <a:gd name="connsiteY4" fmla="*/ 1292334 h 1292334"/>
              <a:gd name="connsiteX5" fmla="*/ 113027 w 1292334"/>
              <a:gd name="connsiteY5" fmla="*/ 1292334 h 1292334"/>
              <a:gd name="connsiteX6" fmla="*/ 0 w 1292334"/>
              <a:gd name="connsiteY6" fmla="*/ 1179307 h 1292334"/>
              <a:gd name="connsiteX7" fmla="*/ 0 w 1292334"/>
              <a:gd name="connsiteY7" fmla="*/ 113028 h 1292334"/>
              <a:gd name="connsiteX8" fmla="*/ 113027 w 1292334"/>
              <a:gd name="connsiteY8" fmla="*/ 0 h 129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2334" h="1292334">
                <a:moveTo>
                  <a:pt x="113027" y="0"/>
                </a:moveTo>
                <a:lnTo>
                  <a:pt x="1179307" y="0"/>
                </a:lnTo>
                <a:cubicBezTo>
                  <a:pt x="1241730" y="0"/>
                  <a:pt x="1292334" y="50604"/>
                  <a:pt x="1292334" y="113028"/>
                </a:cubicBezTo>
                <a:lnTo>
                  <a:pt x="1292334" y="1179307"/>
                </a:lnTo>
                <a:cubicBezTo>
                  <a:pt x="1292334" y="1241730"/>
                  <a:pt x="1241730" y="1292334"/>
                  <a:pt x="1179307" y="1292334"/>
                </a:cubicBezTo>
                <a:lnTo>
                  <a:pt x="113027" y="1292334"/>
                </a:lnTo>
                <a:cubicBezTo>
                  <a:pt x="50604" y="1292334"/>
                  <a:pt x="0" y="1241730"/>
                  <a:pt x="0" y="1179307"/>
                </a:cubicBezTo>
                <a:lnTo>
                  <a:pt x="0" y="113028"/>
                </a:lnTo>
                <a:cubicBezTo>
                  <a:pt x="0" y="50604"/>
                  <a:pt x="50604" y="0"/>
                  <a:pt x="113027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xmlns="" id="{DB8BDD59-B5E7-4992-B5B1-DD78862B32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5682" y="4776249"/>
            <a:ext cx="1292334" cy="1292334"/>
          </a:xfrm>
          <a:custGeom>
            <a:avLst/>
            <a:gdLst>
              <a:gd name="connsiteX0" fmla="*/ 113027 w 1292334"/>
              <a:gd name="connsiteY0" fmla="*/ 0 h 1292334"/>
              <a:gd name="connsiteX1" fmla="*/ 1179307 w 1292334"/>
              <a:gd name="connsiteY1" fmla="*/ 0 h 1292334"/>
              <a:gd name="connsiteX2" fmla="*/ 1292334 w 1292334"/>
              <a:gd name="connsiteY2" fmla="*/ 113028 h 1292334"/>
              <a:gd name="connsiteX3" fmla="*/ 1292334 w 1292334"/>
              <a:gd name="connsiteY3" fmla="*/ 1179307 h 1292334"/>
              <a:gd name="connsiteX4" fmla="*/ 1179307 w 1292334"/>
              <a:gd name="connsiteY4" fmla="*/ 1292334 h 1292334"/>
              <a:gd name="connsiteX5" fmla="*/ 113027 w 1292334"/>
              <a:gd name="connsiteY5" fmla="*/ 1292334 h 1292334"/>
              <a:gd name="connsiteX6" fmla="*/ 0 w 1292334"/>
              <a:gd name="connsiteY6" fmla="*/ 1179307 h 1292334"/>
              <a:gd name="connsiteX7" fmla="*/ 0 w 1292334"/>
              <a:gd name="connsiteY7" fmla="*/ 113028 h 1292334"/>
              <a:gd name="connsiteX8" fmla="*/ 113027 w 1292334"/>
              <a:gd name="connsiteY8" fmla="*/ 0 h 129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2334" h="1292334">
                <a:moveTo>
                  <a:pt x="113027" y="0"/>
                </a:moveTo>
                <a:lnTo>
                  <a:pt x="1179307" y="0"/>
                </a:lnTo>
                <a:cubicBezTo>
                  <a:pt x="1241730" y="0"/>
                  <a:pt x="1292334" y="50604"/>
                  <a:pt x="1292334" y="113028"/>
                </a:cubicBezTo>
                <a:lnTo>
                  <a:pt x="1292334" y="1179307"/>
                </a:lnTo>
                <a:cubicBezTo>
                  <a:pt x="1292334" y="1241730"/>
                  <a:pt x="1241730" y="1292334"/>
                  <a:pt x="1179307" y="1292334"/>
                </a:cubicBezTo>
                <a:lnTo>
                  <a:pt x="113027" y="1292334"/>
                </a:lnTo>
                <a:cubicBezTo>
                  <a:pt x="50604" y="1292334"/>
                  <a:pt x="0" y="1241730"/>
                  <a:pt x="0" y="1179307"/>
                </a:cubicBezTo>
                <a:lnTo>
                  <a:pt x="0" y="113028"/>
                </a:lnTo>
                <a:cubicBezTo>
                  <a:pt x="0" y="50604"/>
                  <a:pt x="50604" y="0"/>
                  <a:pt x="113027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826449AA-DB5F-45D1-ABEF-8F4C1EEDADBA}"/>
              </a:ext>
            </a:extLst>
          </p:cNvPr>
          <p:cNvGrpSpPr/>
          <p:nvPr userDrawn="1"/>
        </p:nvGrpSpPr>
        <p:grpSpPr>
          <a:xfrm>
            <a:off x="5438989" y="1523567"/>
            <a:ext cx="669829" cy="1307372"/>
            <a:chOff x="5904098" y="2757963"/>
            <a:chExt cx="669829" cy="1307372"/>
          </a:xfrm>
          <a:solidFill>
            <a:srgbClr val="58B33D">
              <a:alpha val="13000"/>
            </a:srgbClr>
          </a:solidFill>
        </p:grpSpPr>
        <p:sp>
          <p:nvSpPr>
            <p:cNvPr id="39" name="Google Shape;28;p5">
              <a:extLst>
                <a:ext uri="{FF2B5EF4-FFF2-40B4-BE49-F238E27FC236}">
                  <a16:creationId xmlns:a16="http://schemas.microsoft.com/office/drawing/2014/main" xmlns="" id="{FEF798E9-8A7B-49E8-B23E-FB26CE7CB9E6}"/>
                </a:ext>
              </a:extLst>
            </p:cNvPr>
            <p:cNvSpPr/>
            <p:nvPr/>
          </p:nvSpPr>
          <p:spPr>
            <a:xfrm>
              <a:off x="5904098" y="2757963"/>
              <a:ext cx="60036" cy="60036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9;p5">
              <a:extLst>
                <a:ext uri="{FF2B5EF4-FFF2-40B4-BE49-F238E27FC236}">
                  <a16:creationId xmlns:a16="http://schemas.microsoft.com/office/drawing/2014/main" xmlns="" id="{5C2272AC-5D96-4284-AC34-7A2F1D50E5B6}"/>
                </a:ext>
              </a:extLst>
            </p:cNvPr>
            <p:cNvSpPr/>
            <p:nvPr/>
          </p:nvSpPr>
          <p:spPr>
            <a:xfrm>
              <a:off x="5904098" y="2998604"/>
              <a:ext cx="60036" cy="60036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30;p5">
              <a:extLst>
                <a:ext uri="{FF2B5EF4-FFF2-40B4-BE49-F238E27FC236}">
                  <a16:creationId xmlns:a16="http://schemas.microsoft.com/office/drawing/2014/main" xmlns="" id="{11AF2A9C-123C-4E4E-BEBE-BDA8ADCDF23A}"/>
                </a:ext>
              </a:extLst>
            </p:cNvPr>
            <p:cNvSpPr/>
            <p:nvPr/>
          </p:nvSpPr>
          <p:spPr>
            <a:xfrm>
              <a:off x="5904098" y="3253759"/>
              <a:ext cx="60036" cy="60036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31;p5">
              <a:extLst>
                <a:ext uri="{FF2B5EF4-FFF2-40B4-BE49-F238E27FC236}">
                  <a16:creationId xmlns:a16="http://schemas.microsoft.com/office/drawing/2014/main" xmlns="" id="{63E7EA57-271D-4BCD-A8DC-E5D50268FB1A}"/>
                </a:ext>
              </a:extLst>
            </p:cNvPr>
            <p:cNvSpPr/>
            <p:nvPr/>
          </p:nvSpPr>
          <p:spPr>
            <a:xfrm>
              <a:off x="5904098" y="3508914"/>
              <a:ext cx="60036" cy="60036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32;p5">
              <a:extLst>
                <a:ext uri="{FF2B5EF4-FFF2-40B4-BE49-F238E27FC236}">
                  <a16:creationId xmlns:a16="http://schemas.microsoft.com/office/drawing/2014/main" xmlns="" id="{37B38E92-98E5-4244-A184-50D5EBDE488C}"/>
                </a:ext>
              </a:extLst>
            </p:cNvPr>
            <p:cNvSpPr/>
            <p:nvPr/>
          </p:nvSpPr>
          <p:spPr>
            <a:xfrm>
              <a:off x="5904098" y="3764069"/>
              <a:ext cx="60036" cy="60036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33;p5">
              <a:extLst>
                <a:ext uri="{FF2B5EF4-FFF2-40B4-BE49-F238E27FC236}">
                  <a16:creationId xmlns:a16="http://schemas.microsoft.com/office/drawing/2014/main" xmlns="" id="{48BBD7C2-E227-4B6F-BAD8-E3EDD6F712A6}"/>
                </a:ext>
              </a:extLst>
            </p:cNvPr>
            <p:cNvSpPr/>
            <p:nvPr/>
          </p:nvSpPr>
          <p:spPr>
            <a:xfrm>
              <a:off x="6107362" y="2757963"/>
              <a:ext cx="60036" cy="60036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34;p5">
              <a:extLst>
                <a:ext uri="{FF2B5EF4-FFF2-40B4-BE49-F238E27FC236}">
                  <a16:creationId xmlns:a16="http://schemas.microsoft.com/office/drawing/2014/main" xmlns="" id="{BC2822BB-CFCF-4F4E-8F1F-33C7E37DABA2}"/>
                </a:ext>
              </a:extLst>
            </p:cNvPr>
            <p:cNvSpPr/>
            <p:nvPr/>
          </p:nvSpPr>
          <p:spPr>
            <a:xfrm>
              <a:off x="6107362" y="2998604"/>
              <a:ext cx="60036" cy="60036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35;p5">
              <a:extLst>
                <a:ext uri="{FF2B5EF4-FFF2-40B4-BE49-F238E27FC236}">
                  <a16:creationId xmlns:a16="http://schemas.microsoft.com/office/drawing/2014/main" xmlns="" id="{F696BB00-8C9F-4BC5-9534-1F02CAAE7DEA}"/>
                </a:ext>
              </a:extLst>
            </p:cNvPr>
            <p:cNvSpPr/>
            <p:nvPr/>
          </p:nvSpPr>
          <p:spPr>
            <a:xfrm>
              <a:off x="6107362" y="3253759"/>
              <a:ext cx="60036" cy="60036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36;p5">
              <a:extLst>
                <a:ext uri="{FF2B5EF4-FFF2-40B4-BE49-F238E27FC236}">
                  <a16:creationId xmlns:a16="http://schemas.microsoft.com/office/drawing/2014/main" xmlns="" id="{67B11D69-E68A-4B40-AB6F-7CAC436CD05F}"/>
                </a:ext>
              </a:extLst>
            </p:cNvPr>
            <p:cNvSpPr/>
            <p:nvPr/>
          </p:nvSpPr>
          <p:spPr>
            <a:xfrm>
              <a:off x="6107362" y="3508914"/>
              <a:ext cx="60036" cy="60036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37;p5">
              <a:extLst>
                <a:ext uri="{FF2B5EF4-FFF2-40B4-BE49-F238E27FC236}">
                  <a16:creationId xmlns:a16="http://schemas.microsoft.com/office/drawing/2014/main" xmlns="" id="{60C686A6-AAD1-48FD-86F8-74BE89335E33}"/>
                </a:ext>
              </a:extLst>
            </p:cNvPr>
            <p:cNvSpPr/>
            <p:nvPr/>
          </p:nvSpPr>
          <p:spPr>
            <a:xfrm>
              <a:off x="6107362" y="3764069"/>
              <a:ext cx="60036" cy="60036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38;p5">
              <a:extLst>
                <a:ext uri="{FF2B5EF4-FFF2-40B4-BE49-F238E27FC236}">
                  <a16:creationId xmlns:a16="http://schemas.microsoft.com/office/drawing/2014/main" xmlns="" id="{47A306F8-C5FC-4912-A73D-473A979EC76D}"/>
                </a:ext>
              </a:extLst>
            </p:cNvPr>
            <p:cNvSpPr/>
            <p:nvPr/>
          </p:nvSpPr>
          <p:spPr>
            <a:xfrm>
              <a:off x="6310627" y="2757963"/>
              <a:ext cx="60036" cy="60036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39;p5">
              <a:extLst>
                <a:ext uri="{FF2B5EF4-FFF2-40B4-BE49-F238E27FC236}">
                  <a16:creationId xmlns:a16="http://schemas.microsoft.com/office/drawing/2014/main" xmlns="" id="{58043ED3-A00A-49BE-9E08-516BE31E6D9C}"/>
                </a:ext>
              </a:extLst>
            </p:cNvPr>
            <p:cNvSpPr/>
            <p:nvPr/>
          </p:nvSpPr>
          <p:spPr>
            <a:xfrm>
              <a:off x="6310627" y="2998604"/>
              <a:ext cx="60036" cy="60036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40;p5">
              <a:extLst>
                <a:ext uri="{FF2B5EF4-FFF2-40B4-BE49-F238E27FC236}">
                  <a16:creationId xmlns:a16="http://schemas.microsoft.com/office/drawing/2014/main" xmlns="" id="{17AFD9FA-B9C1-4FC8-BBD0-81345DB53680}"/>
                </a:ext>
              </a:extLst>
            </p:cNvPr>
            <p:cNvSpPr/>
            <p:nvPr/>
          </p:nvSpPr>
          <p:spPr>
            <a:xfrm>
              <a:off x="6310627" y="3253759"/>
              <a:ext cx="60036" cy="60036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41;p5">
              <a:extLst>
                <a:ext uri="{FF2B5EF4-FFF2-40B4-BE49-F238E27FC236}">
                  <a16:creationId xmlns:a16="http://schemas.microsoft.com/office/drawing/2014/main" xmlns="" id="{83D66FCE-1EED-4EC5-8B45-3EE79EA00BD9}"/>
                </a:ext>
              </a:extLst>
            </p:cNvPr>
            <p:cNvSpPr/>
            <p:nvPr/>
          </p:nvSpPr>
          <p:spPr>
            <a:xfrm>
              <a:off x="6513891" y="2757963"/>
              <a:ext cx="60036" cy="60036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42;p5">
              <a:extLst>
                <a:ext uri="{FF2B5EF4-FFF2-40B4-BE49-F238E27FC236}">
                  <a16:creationId xmlns:a16="http://schemas.microsoft.com/office/drawing/2014/main" xmlns="" id="{C3CA0FFD-842C-4C75-ADC9-66887EAEBCD0}"/>
                </a:ext>
              </a:extLst>
            </p:cNvPr>
            <p:cNvSpPr/>
            <p:nvPr/>
          </p:nvSpPr>
          <p:spPr>
            <a:xfrm>
              <a:off x="6513891" y="2998604"/>
              <a:ext cx="60036" cy="60036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43;p5">
              <a:extLst>
                <a:ext uri="{FF2B5EF4-FFF2-40B4-BE49-F238E27FC236}">
                  <a16:creationId xmlns:a16="http://schemas.microsoft.com/office/drawing/2014/main" xmlns="" id="{1E4317CF-0854-4070-A759-95C39731B9D3}"/>
                </a:ext>
              </a:extLst>
            </p:cNvPr>
            <p:cNvSpPr/>
            <p:nvPr/>
          </p:nvSpPr>
          <p:spPr>
            <a:xfrm>
              <a:off x="6513891" y="3253759"/>
              <a:ext cx="60036" cy="60036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44;p5">
              <a:extLst>
                <a:ext uri="{FF2B5EF4-FFF2-40B4-BE49-F238E27FC236}">
                  <a16:creationId xmlns:a16="http://schemas.microsoft.com/office/drawing/2014/main" xmlns="" id="{ED061651-3A5A-4183-8BAC-3872758B15E1}"/>
                </a:ext>
              </a:extLst>
            </p:cNvPr>
            <p:cNvSpPr/>
            <p:nvPr/>
          </p:nvSpPr>
          <p:spPr>
            <a:xfrm>
              <a:off x="5904098" y="4005299"/>
              <a:ext cx="60036" cy="60036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45;p5">
              <a:extLst>
                <a:ext uri="{FF2B5EF4-FFF2-40B4-BE49-F238E27FC236}">
                  <a16:creationId xmlns:a16="http://schemas.microsoft.com/office/drawing/2014/main" xmlns="" id="{13790FA7-248D-42C4-A137-2EDED6067834}"/>
                </a:ext>
              </a:extLst>
            </p:cNvPr>
            <p:cNvSpPr/>
            <p:nvPr/>
          </p:nvSpPr>
          <p:spPr>
            <a:xfrm>
              <a:off x="6107362" y="4005299"/>
              <a:ext cx="60036" cy="60036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xmlns="" id="{D8B26F00-2FA9-45D1-90F9-C05BA1D38C5A}"/>
                </a:ext>
              </a:extLst>
            </p:cNvPr>
            <p:cNvGrpSpPr/>
            <p:nvPr userDrawn="1"/>
          </p:nvGrpSpPr>
          <p:grpSpPr>
            <a:xfrm>
              <a:off x="6310626" y="3508914"/>
              <a:ext cx="263300" cy="555832"/>
              <a:chOff x="7326627" y="2910363"/>
              <a:chExt cx="263300" cy="555832"/>
            </a:xfrm>
            <a:grpFill/>
          </p:grpSpPr>
          <p:sp>
            <p:nvSpPr>
              <p:cNvPr id="58" name="Google Shape;38;p5">
                <a:extLst>
                  <a:ext uri="{FF2B5EF4-FFF2-40B4-BE49-F238E27FC236}">
                    <a16:creationId xmlns:a16="http://schemas.microsoft.com/office/drawing/2014/main" xmlns="" id="{FB2632C9-054A-49D1-922B-8942B703BDA3}"/>
                  </a:ext>
                </a:extLst>
              </p:cNvPr>
              <p:cNvSpPr/>
              <p:nvPr userDrawn="1"/>
            </p:nvSpPr>
            <p:spPr>
              <a:xfrm>
                <a:off x="7326627" y="291036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39;p5">
                <a:extLst>
                  <a:ext uri="{FF2B5EF4-FFF2-40B4-BE49-F238E27FC236}">
                    <a16:creationId xmlns:a16="http://schemas.microsoft.com/office/drawing/2014/main" xmlns="" id="{8D20DB04-A3E8-487D-B9D6-050172C41E0A}"/>
                  </a:ext>
                </a:extLst>
              </p:cNvPr>
              <p:cNvSpPr/>
              <p:nvPr userDrawn="1"/>
            </p:nvSpPr>
            <p:spPr>
              <a:xfrm>
                <a:off x="7326627" y="3151004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40;p5">
                <a:extLst>
                  <a:ext uri="{FF2B5EF4-FFF2-40B4-BE49-F238E27FC236}">
                    <a16:creationId xmlns:a16="http://schemas.microsoft.com/office/drawing/2014/main" xmlns="" id="{AD0AF034-9FBF-4755-88A1-B1C930B4D698}"/>
                  </a:ext>
                </a:extLst>
              </p:cNvPr>
              <p:cNvSpPr/>
              <p:nvPr userDrawn="1"/>
            </p:nvSpPr>
            <p:spPr>
              <a:xfrm>
                <a:off x="7326627" y="3406159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41;p5">
                <a:extLst>
                  <a:ext uri="{FF2B5EF4-FFF2-40B4-BE49-F238E27FC236}">
                    <a16:creationId xmlns:a16="http://schemas.microsoft.com/office/drawing/2014/main" xmlns="" id="{53623495-AFA8-4119-8C0B-1CFCED2EF639}"/>
                  </a:ext>
                </a:extLst>
              </p:cNvPr>
              <p:cNvSpPr/>
              <p:nvPr userDrawn="1"/>
            </p:nvSpPr>
            <p:spPr>
              <a:xfrm>
                <a:off x="7529891" y="2910363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42;p5">
                <a:extLst>
                  <a:ext uri="{FF2B5EF4-FFF2-40B4-BE49-F238E27FC236}">
                    <a16:creationId xmlns:a16="http://schemas.microsoft.com/office/drawing/2014/main" xmlns="" id="{E259E699-528C-487F-AC9D-74E6282497E3}"/>
                  </a:ext>
                </a:extLst>
              </p:cNvPr>
              <p:cNvSpPr/>
              <p:nvPr userDrawn="1"/>
            </p:nvSpPr>
            <p:spPr>
              <a:xfrm>
                <a:off x="7529891" y="3151004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43;p5">
                <a:extLst>
                  <a:ext uri="{FF2B5EF4-FFF2-40B4-BE49-F238E27FC236}">
                    <a16:creationId xmlns:a16="http://schemas.microsoft.com/office/drawing/2014/main" xmlns="" id="{A82D204D-3C7D-40AE-963E-48C65EB0712C}"/>
                  </a:ext>
                </a:extLst>
              </p:cNvPr>
              <p:cNvSpPr/>
              <p:nvPr userDrawn="1"/>
            </p:nvSpPr>
            <p:spPr>
              <a:xfrm>
                <a:off x="7529891" y="3406159"/>
                <a:ext cx="60036" cy="6003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58583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2FB32B6-832B-41C9-A224-0329AF9447AD}"/>
              </a:ext>
            </a:extLst>
          </p:cNvPr>
          <p:cNvSpPr/>
          <p:nvPr userDrawn="1"/>
        </p:nvSpPr>
        <p:spPr>
          <a:xfrm flipH="1">
            <a:off x="11125200" y="1"/>
            <a:ext cx="1066800" cy="93345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620530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AF557BE-48C0-42FB-8518-59FC726E8971}"/>
              </a:ext>
            </a:extLst>
          </p:cNvPr>
          <p:cNvSpPr/>
          <p:nvPr userDrawn="1"/>
        </p:nvSpPr>
        <p:spPr>
          <a:xfrm flipV="1">
            <a:off x="9944100" y="-2"/>
            <a:ext cx="2247901" cy="2653051"/>
          </a:xfrm>
          <a:prstGeom prst="rect">
            <a:avLst/>
          </a:prstGeom>
          <a:solidFill>
            <a:srgbClr val="70AD4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EBE9867-8EA7-4C2F-9E74-F80F695C219A}"/>
              </a:ext>
            </a:extLst>
          </p:cNvPr>
          <p:cNvSpPr/>
          <p:nvPr userDrawn="1"/>
        </p:nvSpPr>
        <p:spPr>
          <a:xfrm flipH="1">
            <a:off x="0" y="4991100"/>
            <a:ext cx="2118008" cy="18669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830098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DD284E5A-1FAC-43E8-86F9-4A3CAFCB0B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81450" y="0"/>
            <a:ext cx="8210550" cy="6858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6964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2081A7C5-2193-47CE-9DF9-D53548F9C3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010150"/>
          </a:xfrm>
          <a:custGeom>
            <a:avLst/>
            <a:gdLst>
              <a:gd name="connsiteX0" fmla="*/ 0 w 12192000"/>
              <a:gd name="connsiteY0" fmla="*/ 0 h 5010150"/>
              <a:gd name="connsiteX1" fmla="*/ 12192000 w 12192000"/>
              <a:gd name="connsiteY1" fmla="*/ 0 h 5010150"/>
              <a:gd name="connsiteX2" fmla="*/ 12192000 w 12192000"/>
              <a:gd name="connsiteY2" fmla="*/ 5010150 h 5010150"/>
              <a:gd name="connsiteX3" fmla="*/ 0 w 12192000"/>
              <a:gd name="connsiteY3" fmla="*/ 5010150 h 501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010150">
                <a:moveTo>
                  <a:pt x="0" y="0"/>
                </a:moveTo>
                <a:lnTo>
                  <a:pt x="12192000" y="0"/>
                </a:lnTo>
                <a:lnTo>
                  <a:pt x="12192000" y="5010150"/>
                </a:lnTo>
                <a:lnTo>
                  <a:pt x="0" y="501015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C3E9339-D847-40E0-B79B-4C826722A575}"/>
              </a:ext>
            </a:extLst>
          </p:cNvPr>
          <p:cNvGrpSpPr/>
          <p:nvPr userDrawn="1"/>
        </p:nvGrpSpPr>
        <p:grpSpPr>
          <a:xfrm rot="5400000">
            <a:off x="985544" y="5069262"/>
            <a:ext cx="717299" cy="1475751"/>
            <a:chOff x="5904098" y="2757963"/>
            <a:chExt cx="669829" cy="1307372"/>
          </a:xfrm>
        </p:grpSpPr>
        <p:sp>
          <p:nvSpPr>
            <p:cNvPr id="9" name="Google Shape;28;p5">
              <a:extLst>
                <a:ext uri="{FF2B5EF4-FFF2-40B4-BE49-F238E27FC236}">
                  <a16:creationId xmlns:a16="http://schemas.microsoft.com/office/drawing/2014/main" xmlns="" id="{673CBABB-EDAD-40FE-B822-8DD770F0946E}"/>
                </a:ext>
              </a:extLst>
            </p:cNvPr>
            <p:cNvSpPr/>
            <p:nvPr/>
          </p:nvSpPr>
          <p:spPr>
            <a:xfrm>
              <a:off x="5904098" y="2757963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9;p5">
              <a:extLst>
                <a:ext uri="{FF2B5EF4-FFF2-40B4-BE49-F238E27FC236}">
                  <a16:creationId xmlns:a16="http://schemas.microsoft.com/office/drawing/2014/main" xmlns="" id="{9B2F9DD9-0641-4F83-A353-2635200124A9}"/>
                </a:ext>
              </a:extLst>
            </p:cNvPr>
            <p:cNvSpPr/>
            <p:nvPr/>
          </p:nvSpPr>
          <p:spPr>
            <a:xfrm>
              <a:off x="5904098" y="2998604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30;p5">
              <a:extLst>
                <a:ext uri="{FF2B5EF4-FFF2-40B4-BE49-F238E27FC236}">
                  <a16:creationId xmlns:a16="http://schemas.microsoft.com/office/drawing/2014/main" xmlns="" id="{1CFB1FFA-1AD1-45D9-B8D2-3AB89B591B52}"/>
                </a:ext>
              </a:extLst>
            </p:cNvPr>
            <p:cNvSpPr/>
            <p:nvPr/>
          </p:nvSpPr>
          <p:spPr>
            <a:xfrm>
              <a:off x="5904098" y="3253759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1;p5">
              <a:extLst>
                <a:ext uri="{FF2B5EF4-FFF2-40B4-BE49-F238E27FC236}">
                  <a16:creationId xmlns:a16="http://schemas.microsoft.com/office/drawing/2014/main" xmlns="" id="{153FF1B8-4080-4483-80E2-AEF65F5A842E}"/>
                </a:ext>
              </a:extLst>
            </p:cNvPr>
            <p:cNvSpPr/>
            <p:nvPr/>
          </p:nvSpPr>
          <p:spPr>
            <a:xfrm>
              <a:off x="5904098" y="3508914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32;p5">
              <a:extLst>
                <a:ext uri="{FF2B5EF4-FFF2-40B4-BE49-F238E27FC236}">
                  <a16:creationId xmlns:a16="http://schemas.microsoft.com/office/drawing/2014/main" xmlns="" id="{767AAA12-B9BF-448C-93DD-942D4D2A5D03}"/>
                </a:ext>
              </a:extLst>
            </p:cNvPr>
            <p:cNvSpPr/>
            <p:nvPr/>
          </p:nvSpPr>
          <p:spPr>
            <a:xfrm>
              <a:off x="5904098" y="3764069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33;p5">
              <a:extLst>
                <a:ext uri="{FF2B5EF4-FFF2-40B4-BE49-F238E27FC236}">
                  <a16:creationId xmlns:a16="http://schemas.microsoft.com/office/drawing/2014/main" xmlns="" id="{2303AE39-7746-4546-8485-1E6C05EFD755}"/>
                </a:ext>
              </a:extLst>
            </p:cNvPr>
            <p:cNvSpPr/>
            <p:nvPr/>
          </p:nvSpPr>
          <p:spPr>
            <a:xfrm>
              <a:off x="6107362" y="2757963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34;p5">
              <a:extLst>
                <a:ext uri="{FF2B5EF4-FFF2-40B4-BE49-F238E27FC236}">
                  <a16:creationId xmlns:a16="http://schemas.microsoft.com/office/drawing/2014/main" xmlns="" id="{D9E88277-88F9-4E1C-B002-EB92388DD24D}"/>
                </a:ext>
              </a:extLst>
            </p:cNvPr>
            <p:cNvSpPr/>
            <p:nvPr/>
          </p:nvSpPr>
          <p:spPr>
            <a:xfrm>
              <a:off x="6107362" y="2998604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35;p5">
              <a:extLst>
                <a:ext uri="{FF2B5EF4-FFF2-40B4-BE49-F238E27FC236}">
                  <a16:creationId xmlns:a16="http://schemas.microsoft.com/office/drawing/2014/main" xmlns="" id="{AAD2BE9A-767A-43B8-8FC0-A895FCBC0639}"/>
                </a:ext>
              </a:extLst>
            </p:cNvPr>
            <p:cNvSpPr/>
            <p:nvPr/>
          </p:nvSpPr>
          <p:spPr>
            <a:xfrm>
              <a:off x="6107362" y="3253759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36;p5">
              <a:extLst>
                <a:ext uri="{FF2B5EF4-FFF2-40B4-BE49-F238E27FC236}">
                  <a16:creationId xmlns:a16="http://schemas.microsoft.com/office/drawing/2014/main" xmlns="" id="{BB98B613-C231-4736-9B75-162ED67D555A}"/>
                </a:ext>
              </a:extLst>
            </p:cNvPr>
            <p:cNvSpPr/>
            <p:nvPr/>
          </p:nvSpPr>
          <p:spPr>
            <a:xfrm>
              <a:off x="6107362" y="3508914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37;p5">
              <a:extLst>
                <a:ext uri="{FF2B5EF4-FFF2-40B4-BE49-F238E27FC236}">
                  <a16:creationId xmlns:a16="http://schemas.microsoft.com/office/drawing/2014/main" xmlns="" id="{8D05A56B-2774-46AC-9C58-8CD0C2EE9531}"/>
                </a:ext>
              </a:extLst>
            </p:cNvPr>
            <p:cNvSpPr/>
            <p:nvPr/>
          </p:nvSpPr>
          <p:spPr>
            <a:xfrm>
              <a:off x="6107362" y="3764069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38;p5">
              <a:extLst>
                <a:ext uri="{FF2B5EF4-FFF2-40B4-BE49-F238E27FC236}">
                  <a16:creationId xmlns:a16="http://schemas.microsoft.com/office/drawing/2014/main" xmlns="" id="{BA29869D-1B2D-4293-99D1-DEE6ABE3798A}"/>
                </a:ext>
              </a:extLst>
            </p:cNvPr>
            <p:cNvSpPr/>
            <p:nvPr/>
          </p:nvSpPr>
          <p:spPr>
            <a:xfrm>
              <a:off x="6310627" y="2757963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39;p5">
              <a:extLst>
                <a:ext uri="{FF2B5EF4-FFF2-40B4-BE49-F238E27FC236}">
                  <a16:creationId xmlns:a16="http://schemas.microsoft.com/office/drawing/2014/main" xmlns="" id="{96E5CD5D-4717-44D6-9345-02661748035B}"/>
                </a:ext>
              </a:extLst>
            </p:cNvPr>
            <p:cNvSpPr/>
            <p:nvPr/>
          </p:nvSpPr>
          <p:spPr>
            <a:xfrm>
              <a:off x="6310627" y="2998604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40;p5">
              <a:extLst>
                <a:ext uri="{FF2B5EF4-FFF2-40B4-BE49-F238E27FC236}">
                  <a16:creationId xmlns:a16="http://schemas.microsoft.com/office/drawing/2014/main" xmlns="" id="{F0E940EC-0A1D-46ED-8B61-E18D0E0877E3}"/>
                </a:ext>
              </a:extLst>
            </p:cNvPr>
            <p:cNvSpPr/>
            <p:nvPr/>
          </p:nvSpPr>
          <p:spPr>
            <a:xfrm>
              <a:off x="6310627" y="3253759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1;p5">
              <a:extLst>
                <a:ext uri="{FF2B5EF4-FFF2-40B4-BE49-F238E27FC236}">
                  <a16:creationId xmlns:a16="http://schemas.microsoft.com/office/drawing/2014/main" xmlns="" id="{759B5CAE-B4F5-4C44-AB03-DC056CD443F8}"/>
                </a:ext>
              </a:extLst>
            </p:cNvPr>
            <p:cNvSpPr/>
            <p:nvPr/>
          </p:nvSpPr>
          <p:spPr>
            <a:xfrm>
              <a:off x="6513891" y="2757963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42;p5">
              <a:extLst>
                <a:ext uri="{FF2B5EF4-FFF2-40B4-BE49-F238E27FC236}">
                  <a16:creationId xmlns:a16="http://schemas.microsoft.com/office/drawing/2014/main" xmlns="" id="{17D9CD55-FE3E-4C31-BFF8-3079F70F4A27}"/>
                </a:ext>
              </a:extLst>
            </p:cNvPr>
            <p:cNvSpPr/>
            <p:nvPr/>
          </p:nvSpPr>
          <p:spPr>
            <a:xfrm>
              <a:off x="6513891" y="2998604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43;p5">
              <a:extLst>
                <a:ext uri="{FF2B5EF4-FFF2-40B4-BE49-F238E27FC236}">
                  <a16:creationId xmlns:a16="http://schemas.microsoft.com/office/drawing/2014/main" xmlns="" id="{ED770416-6A91-4B09-84E5-948204103555}"/>
                </a:ext>
              </a:extLst>
            </p:cNvPr>
            <p:cNvSpPr/>
            <p:nvPr/>
          </p:nvSpPr>
          <p:spPr>
            <a:xfrm>
              <a:off x="6513891" y="3253759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44;p5">
              <a:extLst>
                <a:ext uri="{FF2B5EF4-FFF2-40B4-BE49-F238E27FC236}">
                  <a16:creationId xmlns:a16="http://schemas.microsoft.com/office/drawing/2014/main" xmlns="" id="{73AA3762-7C40-4C4D-9D20-709270CDBD4F}"/>
                </a:ext>
              </a:extLst>
            </p:cNvPr>
            <p:cNvSpPr/>
            <p:nvPr/>
          </p:nvSpPr>
          <p:spPr>
            <a:xfrm>
              <a:off x="5904098" y="4005299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45;p5">
              <a:extLst>
                <a:ext uri="{FF2B5EF4-FFF2-40B4-BE49-F238E27FC236}">
                  <a16:creationId xmlns:a16="http://schemas.microsoft.com/office/drawing/2014/main" xmlns="" id="{B15C8BC9-CA97-4D9E-B45A-F0D53902FFE2}"/>
                </a:ext>
              </a:extLst>
            </p:cNvPr>
            <p:cNvSpPr/>
            <p:nvPr/>
          </p:nvSpPr>
          <p:spPr>
            <a:xfrm>
              <a:off x="6107362" y="4005299"/>
              <a:ext cx="60036" cy="6003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A22D7810-D2BE-4997-87CB-989FAA1E5997}"/>
                </a:ext>
              </a:extLst>
            </p:cNvPr>
            <p:cNvGrpSpPr/>
            <p:nvPr userDrawn="1"/>
          </p:nvGrpSpPr>
          <p:grpSpPr>
            <a:xfrm>
              <a:off x="6310626" y="3508914"/>
              <a:ext cx="263300" cy="555832"/>
              <a:chOff x="7326627" y="2910363"/>
              <a:chExt cx="263300" cy="555832"/>
            </a:xfrm>
          </p:grpSpPr>
          <p:sp>
            <p:nvSpPr>
              <p:cNvPr id="28" name="Google Shape;38;p5">
                <a:extLst>
                  <a:ext uri="{FF2B5EF4-FFF2-40B4-BE49-F238E27FC236}">
                    <a16:creationId xmlns:a16="http://schemas.microsoft.com/office/drawing/2014/main" xmlns="" id="{F9173340-7DC7-4DEE-929F-C9520E30A256}"/>
                  </a:ext>
                </a:extLst>
              </p:cNvPr>
              <p:cNvSpPr/>
              <p:nvPr userDrawn="1"/>
            </p:nvSpPr>
            <p:spPr>
              <a:xfrm>
                <a:off x="7326627" y="2910363"/>
                <a:ext cx="60036" cy="60036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39;p5">
                <a:extLst>
                  <a:ext uri="{FF2B5EF4-FFF2-40B4-BE49-F238E27FC236}">
                    <a16:creationId xmlns:a16="http://schemas.microsoft.com/office/drawing/2014/main" xmlns="" id="{75BAD863-026A-41A1-AF9F-DE1262948BDE}"/>
                  </a:ext>
                </a:extLst>
              </p:cNvPr>
              <p:cNvSpPr/>
              <p:nvPr userDrawn="1"/>
            </p:nvSpPr>
            <p:spPr>
              <a:xfrm>
                <a:off x="7326627" y="3151004"/>
                <a:ext cx="60036" cy="60036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40;p5">
                <a:extLst>
                  <a:ext uri="{FF2B5EF4-FFF2-40B4-BE49-F238E27FC236}">
                    <a16:creationId xmlns:a16="http://schemas.microsoft.com/office/drawing/2014/main" xmlns="" id="{0BA78CA7-E4A0-400E-B57E-8126F8360686}"/>
                  </a:ext>
                </a:extLst>
              </p:cNvPr>
              <p:cNvSpPr/>
              <p:nvPr userDrawn="1"/>
            </p:nvSpPr>
            <p:spPr>
              <a:xfrm>
                <a:off x="7326627" y="3406159"/>
                <a:ext cx="60036" cy="60036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41;p5">
                <a:extLst>
                  <a:ext uri="{FF2B5EF4-FFF2-40B4-BE49-F238E27FC236}">
                    <a16:creationId xmlns:a16="http://schemas.microsoft.com/office/drawing/2014/main" xmlns="" id="{C7F9101F-A90C-4C12-AEEB-17BFB68F05A4}"/>
                  </a:ext>
                </a:extLst>
              </p:cNvPr>
              <p:cNvSpPr/>
              <p:nvPr userDrawn="1"/>
            </p:nvSpPr>
            <p:spPr>
              <a:xfrm>
                <a:off x="7529891" y="2910363"/>
                <a:ext cx="60036" cy="60036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42;p5">
                <a:extLst>
                  <a:ext uri="{FF2B5EF4-FFF2-40B4-BE49-F238E27FC236}">
                    <a16:creationId xmlns:a16="http://schemas.microsoft.com/office/drawing/2014/main" xmlns="" id="{CB2BBD84-E8DC-47B5-89DF-2DC01AA5FF06}"/>
                  </a:ext>
                </a:extLst>
              </p:cNvPr>
              <p:cNvSpPr/>
              <p:nvPr userDrawn="1"/>
            </p:nvSpPr>
            <p:spPr>
              <a:xfrm>
                <a:off x="7529891" y="3151004"/>
                <a:ext cx="60036" cy="60036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43;p5">
                <a:extLst>
                  <a:ext uri="{FF2B5EF4-FFF2-40B4-BE49-F238E27FC236}">
                    <a16:creationId xmlns:a16="http://schemas.microsoft.com/office/drawing/2014/main" xmlns="" id="{769F8AC0-C76C-4179-9EDE-82492DF0F8CE}"/>
                  </a:ext>
                </a:extLst>
              </p:cNvPr>
              <p:cNvSpPr/>
              <p:nvPr userDrawn="1"/>
            </p:nvSpPr>
            <p:spPr>
              <a:xfrm>
                <a:off x="7529891" y="3406159"/>
                <a:ext cx="60036" cy="60036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953428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EA20F3C-FEFB-46A4-AA4A-7DA71C808B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04679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BDF4CB1B-0592-45E3-A9C6-AD43287A7FAE}"/>
              </a:ext>
            </a:extLst>
          </p:cNvPr>
          <p:cNvSpPr/>
          <p:nvPr userDrawn="1"/>
        </p:nvSpPr>
        <p:spPr>
          <a:xfrm>
            <a:off x="0" y="6076950"/>
            <a:ext cx="12192000" cy="781050"/>
          </a:xfrm>
          <a:prstGeom prst="rect">
            <a:avLst/>
          </a:prstGeom>
          <a:solidFill>
            <a:srgbClr val="70A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964BD00B-9230-414E-92E0-F7D23AFD0335}"/>
              </a:ext>
            </a:extLst>
          </p:cNvPr>
          <p:cNvSpPr/>
          <p:nvPr userDrawn="1"/>
        </p:nvSpPr>
        <p:spPr>
          <a:xfrm flipV="1">
            <a:off x="10820400" y="0"/>
            <a:ext cx="1371600" cy="12954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xmlns="" id="{0C5112C1-BD13-461E-BA0E-889CB0A547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781047"/>
            <a:ext cx="5543550" cy="6076952"/>
          </a:xfrm>
          <a:custGeom>
            <a:avLst/>
            <a:gdLst>
              <a:gd name="connsiteX0" fmla="*/ 0 w 5543550"/>
              <a:gd name="connsiteY0" fmla="*/ 0 h 6076952"/>
              <a:gd name="connsiteX1" fmla="*/ 3569110 w 5543550"/>
              <a:gd name="connsiteY1" fmla="*/ 0 h 6076952"/>
              <a:gd name="connsiteX2" fmla="*/ 3569110 w 5543550"/>
              <a:gd name="connsiteY2" fmla="*/ 2 h 6076952"/>
              <a:gd name="connsiteX3" fmla="*/ 4904545 w 5543550"/>
              <a:gd name="connsiteY3" fmla="*/ 2 h 6076952"/>
              <a:gd name="connsiteX4" fmla="*/ 5543550 w 5543550"/>
              <a:gd name="connsiteY4" fmla="*/ 448148 h 6076952"/>
              <a:gd name="connsiteX5" fmla="*/ 5543550 w 5543550"/>
              <a:gd name="connsiteY5" fmla="*/ 6076952 h 6076952"/>
              <a:gd name="connsiteX6" fmla="*/ 0 w 5543550"/>
              <a:gd name="connsiteY6" fmla="*/ 6076952 h 6076952"/>
              <a:gd name="connsiteX7" fmla="*/ 0 w 5543550"/>
              <a:gd name="connsiteY7" fmla="*/ 6076951 h 6076952"/>
              <a:gd name="connsiteX8" fmla="*/ 0 w 5543550"/>
              <a:gd name="connsiteY8" fmla="*/ 448148 h 607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3550" h="6076952">
                <a:moveTo>
                  <a:pt x="0" y="0"/>
                </a:moveTo>
                <a:lnTo>
                  <a:pt x="3569110" y="0"/>
                </a:lnTo>
                <a:lnTo>
                  <a:pt x="3569110" y="2"/>
                </a:lnTo>
                <a:lnTo>
                  <a:pt x="4904545" y="2"/>
                </a:lnTo>
                <a:cubicBezTo>
                  <a:pt x="5257458" y="2"/>
                  <a:pt x="5543550" y="200644"/>
                  <a:pt x="5543550" y="448148"/>
                </a:cubicBezTo>
                <a:lnTo>
                  <a:pt x="5543550" y="6076952"/>
                </a:lnTo>
                <a:lnTo>
                  <a:pt x="0" y="6076952"/>
                </a:lnTo>
                <a:lnTo>
                  <a:pt x="0" y="6076951"/>
                </a:lnTo>
                <a:lnTo>
                  <a:pt x="0" y="448148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5035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28E1A6A-4473-471A-9FD1-676553025237}"/>
              </a:ext>
            </a:extLst>
          </p:cNvPr>
          <p:cNvSpPr/>
          <p:nvPr userDrawn="1"/>
        </p:nvSpPr>
        <p:spPr>
          <a:xfrm>
            <a:off x="0" y="0"/>
            <a:ext cx="3248526" cy="6857999"/>
          </a:xfrm>
          <a:prstGeom prst="rect">
            <a:avLst/>
          </a:prstGeom>
          <a:solidFill>
            <a:srgbClr val="70A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D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F9A66E1E-0217-432A-BAF9-24BC0B6091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0558" y="735684"/>
            <a:ext cx="5070849" cy="5547678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xmlns="" id="{C1533599-7153-4338-ADB6-64D2F421D6E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50594" y="4719484"/>
            <a:ext cx="2752400" cy="2138517"/>
          </a:xfrm>
          <a:custGeom>
            <a:avLst/>
            <a:gdLst>
              <a:gd name="connsiteX0" fmla="*/ 0 w 4566102"/>
              <a:gd name="connsiteY0" fmla="*/ 0 h 2487479"/>
              <a:gd name="connsiteX1" fmla="*/ 4566102 w 4566102"/>
              <a:gd name="connsiteY1" fmla="*/ 0 h 2487479"/>
              <a:gd name="connsiteX2" fmla="*/ 4566102 w 4566102"/>
              <a:gd name="connsiteY2" fmla="*/ 2487479 h 2487479"/>
              <a:gd name="connsiteX3" fmla="*/ 0 w 4566102"/>
              <a:gd name="connsiteY3" fmla="*/ 2487479 h 2487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6102" h="2487479">
                <a:moveTo>
                  <a:pt x="0" y="0"/>
                </a:moveTo>
                <a:lnTo>
                  <a:pt x="4566102" y="0"/>
                </a:lnTo>
                <a:lnTo>
                  <a:pt x="4566102" y="2487479"/>
                </a:lnTo>
                <a:lnTo>
                  <a:pt x="0" y="248747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xmlns="" id="{DD9C599C-91FF-4A5D-939C-E799C53B50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39600" y="4719484"/>
            <a:ext cx="2752400" cy="2138517"/>
          </a:xfrm>
          <a:custGeom>
            <a:avLst/>
            <a:gdLst>
              <a:gd name="connsiteX0" fmla="*/ 0 w 4566102"/>
              <a:gd name="connsiteY0" fmla="*/ 0 h 2487479"/>
              <a:gd name="connsiteX1" fmla="*/ 4566102 w 4566102"/>
              <a:gd name="connsiteY1" fmla="*/ 0 h 2487479"/>
              <a:gd name="connsiteX2" fmla="*/ 4566102 w 4566102"/>
              <a:gd name="connsiteY2" fmla="*/ 2487479 h 2487479"/>
              <a:gd name="connsiteX3" fmla="*/ 0 w 4566102"/>
              <a:gd name="connsiteY3" fmla="*/ 2487479 h 2487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6102" h="2487479">
                <a:moveTo>
                  <a:pt x="0" y="0"/>
                </a:moveTo>
                <a:lnTo>
                  <a:pt x="4566102" y="0"/>
                </a:lnTo>
                <a:lnTo>
                  <a:pt x="4566102" y="2487479"/>
                </a:lnTo>
                <a:lnTo>
                  <a:pt x="0" y="248747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4578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BB7E08C0-A7E7-4689-B91D-C4F1F353A89D}"/>
              </a:ext>
            </a:extLst>
          </p:cNvPr>
          <p:cNvSpPr/>
          <p:nvPr userDrawn="1"/>
        </p:nvSpPr>
        <p:spPr>
          <a:xfrm>
            <a:off x="4097730" y="4563579"/>
            <a:ext cx="3468414" cy="2294422"/>
          </a:xfrm>
          <a:prstGeom prst="roundRect">
            <a:avLst>
              <a:gd name="adj" fmla="val 0"/>
            </a:avLst>
          </a:prstGeom>
          <a:solidFill>
            <a:srgbClr val="58B33D"/>
          </a:solidFill>
          <a:ln>
            <a:noFill/>
          </a:ln>
          <a:effectLst>
            <a:outerShdw blurRad="431800" dist="190500" dir="2520000" algn="tl" rotWithShape="0">
              <a:srgbClr val="58B33D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16B95CCE-69BC-4FD3-9292-6C38CF4DD3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91200" y="0"/>
            <a:ext cx="6400800" cy="4226012"/>
          </a:xfrm>
          <a:custGeom>
            <a:avLst/>
            <a:gdLst>
              <a:gd name="connsiteX0" fmla="*/ 0 w 6400800"/>
              <a:gd name="connsiteY0" fmla="*/ 0 h 4226012"/>
              <a:gd name="connsiteX1" fmla="*/ 6400800 w 6400800"/>
              <a:gd name="connsiteY1" fmla="*/ 0 h 4226012"/>
              <a:gd name="connsiteX2" fmla="*/ 6400800 w 6400800"/>
              <a:gd name="connsiteY2" fmla="*/ 4226012 h 4226012"/>
              <a:gd name="connsiteX3" fmla="*/ 0 w 6400800"/>
              <a:gd name="connsiteY3" fmla="*/ 4226012 h 422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0800" h="4226012">
                <a:moveTo>
                  <a:pt x="0" y="0"/>
                </a:moveTo>
                <a:lnTo>
                  <a:pt x="6400800" y="0"/>
                </a:lnTo>
                <a:lnTo>
                  <a:pt x="6400800" y="4226012"/>
                </a:lnTo>
                <a:lnTo>
                  <a:pt x="0" y="4226012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7155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01B4344-C84A-4AAD-AE1C-53E61BC9CE02}"/>
              </a:ext>
            </a:extLst>
          </p:cNvPr>
          <p:cNvSpPr/>
          <p:nvPr userDrawn="1"/>
        </p:nvSpPr>
        <p:spPr>
          <a:xfrm flipH="1">
            <a:off x="0" y="5493300"/>
            <a:ext cx="1638300" cy="1364700"/>
          </a:xfrm>
          <a:prstGeom prst="rect">
            <a:avLst/>
          </a:prstGeom>
          <a:solidFill>
            <a:srgbClr val="70AD4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8EB3F516-AE7F-4845-B688-1D28BEEEAD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3959" y="4740738"/>
            <a:ext cx="1364700" cy="1364700"/>
          </a:xfrm>
          <a:prstGeom prst="round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99C77C32-B87B-43C8-8155-E7A46BE9F5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32996" y="2"/>
            <a:ext cx="6259004" cy="6857999"/>
          </a:xfrm>
          <a:custGeom>
            <a:avLst/>
            <a:gdLst>
              <a:gd name="connsiteX0" fmla="*/ 4654337 w 6259004"/>
              <a:gd name="connsiteY0" fmla="*/ 5313152 h 6857999"/>
              <a:gd name="connsiteX1" fmla="*/ 4910227 w 6259004"/>
              <a:gd name="connsiteY1" fmla="*/ 5419145 h 6857999"/>
              <a:gd name="connsiteX2" fmla="*/ 5933755 w 6259004"/>
              <a:gd name="connsiteY2" fmla="*/ 6442673 h 6857999"/>
              <a:gd name="connsiteX3" fmla="*/ 6013250 w 6259004"/>
              <a:gd name="connsiteY3" fmla="*/ 6834740 h 6857999"/>
              <a:gd name="connsiteX4" fmla="*/ 6001010 w 6259004"/>
              <a:gd name="connsiteY4" fmla="*/ 6857999 h 6857999"/>
              <a:gd name="connsiteX5" fmla="*/ 3307664 w 6259004"/>
              <a:gd name="connsiteY5" fmla="*/ 6857999 h 6857999"/>
              <a:gd name="connsiteX6" fmla="*/ 3295425 w 6259004"/>
              <a:gd name="connsiteY6" fmla="*/ 6834739 h 6857999"/>
              <a:gd name="connsiteX7" fmla="*/ 3374920 w 6259004"/>
              <a:gd name="connsiteY7" fmla="*/ 6442673 h 6857999"/>
              <a:gd name="connsiteX8" fmla="*/ 4398448 w 6259004"/>
              <a:gd name="connsiteY8" fmla="*/ 5419144 h 6857999"/>
              <a:gd name="connsiteX9" fmla="*/ 4654337 w 6259004"/>
              <a:gd name="connsiteY9" fmla="*/ 5313152 h 6857999"/>
              <a:gd name="connsiteX10" fmla="*/ 6259004 w 6259004"/>
              <a:gd name="connsiteY10" fmla="*/ 3702347 h 6857999"/>
              <a:gd name="connsiteX11" fmla="*/ 6259004 w 6259004"/>
              <a:gd name="connsiteY11" fmla="*/ 6465759 h 6857999"/>
              <a:gd name="connsiteX12" fmla="*/ 6228543 w 6259004"/>
              <a:gd name="connsiteY12" fmla="*/ 6462839 h 6857999"/>
              <a:gd name="connsiteX13" fmla="*/ 6041771 w 6259004"/>
              <a:gd name="connsiteY13" fmla="*/ 6363471 h 6857999"/>
              <a:gd name="connsiteX14" fmla="*/ 5018243 w 6259004"/>
              <a:gd name="connsiteY14" fmla="*/ 5339942 h 6857999"/>
              <a:gd name="connsiteX15" fmla="*/ 5018243 w 6259004"/>
              <a:gd name="connsiteY15" fmla="*/ 4828163 h 6857999"/>
              <a:gd name="connsiteX16" fmla="*/ 6041771 w 6259004"/>
              <a:gd name="connsiteY16" fmla="*/ 3804635 h 6857999"/>
              <a:gd name="connsiteX17" fmla="*/ 6228543 w 6259004"/>
              <a:gd name="connsiteY17" fmla="*/ 3705266 h 6857999"/>
              <a:gd name="connsiteX18" fmla="*/ 3011011 w 6259004"/>
              <a:gd name="connsiteY18" fmla="*/ 3676450 h 6857999"/>
              <a:gd name="connsiteX19" fmla="*/ 3266901 w 6259004"/>
              <a:gd name="connsiteY19" fmla="*/ 3782443 h 6857999"/>
              <a:gd name="connsiteX20" fmla="*/ 4290428 w 6259004"/>
              <a:gd name="connsiteY20" fmla="*/ 4805971 h 6857999"/>
              <a:gd name="connsiteX21" fmla="*/ 4290429 w 6259004"/>
              <a:gd name="connsiteY21" fmla="*/ 5317751 h 6857999"/>
              <a:gd name="connsiteX22" fmla="*/ 3266901 w 6259004"/>
              <a:gd name="connsiteY22" fmla="*/ 6341278 h 6857999"/>
              <a:gd name="connsiteX23" fmla="*/ 2755122 w 6259004"/>
              <a:gd name="connsiteY23" fmla="*/ 6341279 h 6857999"/>
              <a:gd name="connsiteX24" fmla="*/ 1731594 w 6259004"/>
              <a:gd name="connsiteY24" fmla="*/ 5317751 h 6857999"/>
              <a:gd name="connsiteX25" fmla="*/ 1731594 w 6259004"/>
              <a:gd name="connsiteY25" fmla="*/ 4805971 h 6857999"/>
              <a:gd name="connsiteX26" fmla="*/ 2755122 w 6259004"/>
              <a:gd name="connsiteY26" fmla="*/ 3782442 h 6857999"/>
              <a:gd name="connsiteX27" fmla="*/ 3011011 w 6259004"/>
              <a:gd name="connsiteY27" fmla="*/ 3676450 h 6857999"/>
              <a:gd name="connsiteX28" fmla="*/ 4653360 w 6259004"/>
              <a:gd name="connsiteY28" fmla="*/ 2055294 h 6857999"/>
              <a:gd name="connsiteX29" fmla="*/ 4909686 w 6259004"/>
              <a:gd name="connsiteY29" fmla="*/ 2161468 h 6857999"/>
              <a:gd name="connsiteX30" fmla="*/ 5934960 w 6259004"/>
              <a:gd name="connsiteY30" fmla="*/ 3186742 h 6857999"/>
              <a:gd name="connsiteX31" fmla="*/ 5934960 w 6259004"/>
              <a:gd name="connsiteY31" fmla="*/ 3699394 h 6857999"/>
              <a:gd name="connsiteX32" fmla="*/ 4909686 w 6259004"/>
              <a:gd name="connsiteY32" fmla="*/ 4724668 h 6857999"/>
              <a:gd name="connsiteX33" fmla="*/ 4397034 w 6259004"/>
              <a:gd name="connsiteY33" fmla="*/ 4724668 h 6857999"/>
              <a:gd name="connsiteX34" fmla="*/ 3371760 w 6259004"/>
              <a:gd name="connsiteY34" fmla="*/ 3699394 h 6857999"/>
              <a:gd name="connsiteX35" fmla="*/ 3371760 w 6259004"/>
              <a:gd name="connsiteY35" fmla="*/ 3186742 h 6857999"/>
              <a:gd name="connsiteX36" fmla="*/ 4397034 w 6259004"/>
              <a:gd name="connsiteY36" fmla="*/ 2161468 h 6857999"/>
              <a:gd name="connsiteX37" fmla="*/ 4653360 w 6259004"/>
              <a:gd name="connsiteY37" fmla="*/ 2055294 h 6857999"/>
              <a:gd name="connsiteX38" fmla="*/ 1385411 w 6259004"/>
              <a:gd name="connsiteY38" fmla="*/ 2029076 h 6857999"/>
              <a:gd name="connsiteX39" fmla="*/ 1641301 w 6259004"/>
              <a:gd name="connsiteY39" fmla="*/ 2135068 h 6857999"/>
              <a:gd name="connsiteX40" fmla="*/ 2664828 w 6259004"/>
              <a:gd name="connsiteY40" fmla="*/ 3158595 h 6857999"/>
              <a:gd name="connsiteX41" fmla="*/ 2664829 w 6259004"/>
              <a:gd name="connsiteY41" fmla="*/ 3670375 h 6857999"/>
              <a:gd name="connsiteX42" fmla="*/ 1641301 w 6259004"/>
              <a:gd name="connsiteY42" fmla="*/ 4693903 h 6857999"/>
              <a:gd name="connsiteX43" fmla="*/ 1129521 w 6259004"/>
              <a:gd name="connsiteY43" fmla="*/ 4693903 h 6857999"/>
              <a:gd name="connsiteX44" fmla="*/ 105993 w 6259004"/>
              <a:gd name="connsiteY44" fmla="*/ 3670375 h 6857999"/>
              <a:gd name="connsiteX45" fmla="*/ 105993 w 6259004"/>
              <a:gd name="connsiteY45" fmla="*/ 3158596 h 6857999"/>
              <a:gd name="connsiteX46" fmla="*/ 1129521 w 6259004"/>
              <a:gd name="connsiteY46" fmla="*/ 2135068 h 6857999"/>
              <a:gd name="connsiteX47" fmla="*/ 1385411 w 6259004"/>
              <a:gd name="connsiteY47" fmla="*/ 2029076 h 6857999"/>
              <a:gd name="connsiteX48" fmla="*/ 6259004 w 6259004"/>
              <a:gd name="connsiteY48" fmla="*/ 436246 h 6857999"/>
              <a:gd name="connsiteX49" fmla="*/ 6259004 w 6259004"/>
              <a:gd name="connsiteY49" fmla="*/ 3200420 h 6857999"/>
              <a:gd name="connsiteX50" fmla="*/ 6224565 w 6259004"/>
              <a:gd name="connsiteY50" fmla="*/ 3197119 h 6857999"/>
              <a:gd name="connsiteX51" fmla="*/ 6037793 w 6259004"/>
              <a:gd name="connsiteY51" fmla="*/ 3097751 h 6857999"/>
              <a:gd name="connsiteX52" fmla="*/ 5014265 w 6259004"/>
              <a:gd name="connsiteY52" fmla="*/ 2074224 h 6857999"/>
              <a:gd name="connsiteX53" fmla="*/ 5014265 w 6259004"/>
              <a:gd name="connsiteY53" fmla="*/ 1562444 h 6857999"/>
              <a:gd name="connsiteX54" fmla="*/ 6037792 w 6259004"/>
              <a:gd name="connsiteY54" fmla="*/ 538916 h 6857999"/>
              <a:gd name="connsiteX55" fmla="*/ 6224564 w 6259004"/>
              <a:gd name="connsiteY55" fmla="*/ 439547 h 6857999"/>
              <a:gd name="connsiteX56" fmla="*/ 2996497 w 6259004"/>
              <a:gd name="connsiteY56" fmla="*/ 410730 h 6857999"/>
              <a:gd name="connsiteX57" fmla="*/ 3252385 w 6259004"/>
              <a:gd name="connsiteY57" fmla="*/ 516723 h 6857999"/>
              <a:gd name="connsiteX58" fmla="*/ 4275913 w 6259004"/>
              <a:gd name="connsiteY58" fmla="*/ 1540250 h 6857999"/>
              <a:gd name="connsiteX59" fmla="*/ 4275913 w 6259004"/>
              <a:gd name="connsiteY59" fmla="*/ 2052029 h 6857999"/>
              <a:gd name="connsiteX60" fmla="*/ 3252385 w 6259004"/>
              <a:gd name="connsiteY60" fmla="*/ 3075557 h 6857999"/>
              <a:gd name="connsiteX61" fmla="*/ 2740606 w 6259004"/>
              <a:gd name="connsiteY61" fmla="*/ 3075557 h 6857999"/>
              <a:gd name="connsiteX62" fmla="*/ 1717078 w 6259004"/>
              <a:gd name="connsiteY62" fmla="*/ 2052030 h 6857999"/>
              <a:gd name="connsiteX63" fmla="*/ 1717079 w 6259004"/>
              <a:gd name="connsiteY63" fmla="*/ 1540250 h 6857999"/>
              <a:gd name="connsiteX64" fmla="*/ 2740606 w 6259004"/>
              <a:gd name="connsiteY64" fmla="*/ 516722 h 6857999"/>
              <a:gd name="connsiteX65" fmla="*/ 2996497 w 6259004"/>
              <a:gd name="connsiteY65" fmla="*/ 410730 h 6857999"/>
              <a:gd name="connsiteX66" fmla="*/ 3246961 w 6259004"/>
              <a:gd name="connsiteY66" fmla="*/ 0 h 6857999"/>
              <a:gd name="connsiteX67" fmla="*/ 5968200 w 6259004"/>
              <a:gd name="connsiteY67" fmla="*/ 0 h 6857999"/>
              <a:gd name="connsiteX68" fmla="*/ 5986367 w 6259004"/>
              <a:gd name="connsiteY68" fmla="*/ 61300 h 6857999"/>
              <a:gd name="connsiteX69" fmla="*/ 5886998 w 6259004"/>
              <a:gd name="connsiteY69" fmla="*/ 386306 h 6857999"/>
              <a:gd name="connsiteX70" fmla="*/ 4863470 w 6259004"/>
              <a:gd name="connsiteY70" fmla="*/ 1409834 h 6857999"/>
              <a:gd name="connsiteX71" fmla="*/ 4351692 w 6259004"/>
              <a:gd name="connsiteY71" fmla="*/ 1409835 h 6857999"/>
              <a:gd name="connsiteX72" fmla="*/ 3328164 w 6259004"/>
              <a:gd name="connsiteY72" fmla="*/ 386308 h 6857999"/>
              <a:gd name="connsiteX73" fmla="*/ 3228795 w 6259004"/>
              <a:gd name="connsiteY73" fmla="*/ 6130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6259004" h="6857999">
                <a:moveTo>
                  <a:pt x="4654337" y="5313152"/>
                </a:moveTo>
                <a:cubicBezTo>
                  <a:pt x="4746951" y="5313152"/>
                  <a:pt x="4839566" y="5348482"/>
                  <a:pt x="4910227" y="5419145"/>
                </a:cubicBezTo>
                <a:lnTo>
                  <a:pt x="5933755" y="6442673"/>
                </a:lnTo>
                <a:cubicBezTo>
                  <a:pt x="6039748" y="6548666"/>
                  <a:pt x="6066246" y="6704050"/>
                  <a:pt x="6013250" y="6834740"/>
                </a:cubicBezTo>
                <a:lnTo>
                  <a:pt x="6001010" y="6857999"/>
                </a:lnTo>
                <a:lnTo>
                  <a:pt x="3307664" y="6857999"/>
                </a:lnTo>
                <a:lnTo>
                  <a:pt x="3295425" y="6834739"/>
                </a:lnTo>
                <a:cubicBezTo>
                  <a:pt x="3242429" y="6704050"/>
                  <a:pt x="3268927" y="6548665"/>
                  <a:pt x="3374920" y="6442673"/>
                </a:cubicBezTo>
                <a:lnTo>
                  <a:pt x="4398448" y="5419144"/>
                </a:lnTo>
                <a:cubicBezTo>
                  <a:pt x="4469109" y="5348483"/>
                  <a:pt x="4561723" y="5313152"/>
                  <a:pt x="4654337" y="5313152"/>
                </a:cubicBezTo>
                <a:close/>
                <a:moveTo>
                  <a:pt x="6259004" y="3702347"/>
                </a:moveTo>
                <a:lnTo>
                  <a:pt x="6259004" y="6465759"/>
                </a:lnTo>
                <a:lnTo>
                  <a:pt x="6228543" y="6462839"/>
                </a:lnTo>
                <a:cubicBezTo>
                  <a:pt x="6160111" y="6449589"/>
                  <a:pt x="6094767" y="6416466"/>
                  <a:pt x="6041771" y="6363471"/>
                </a:cubicBezTo>
                <a:lnTo>
                  <a:pt x="5018243" y="5339942"/>
                </a:lnTo>
                <a:cubicBezTo>
                  <a:pt x="4876919" y="5198619"/>
                  <a:pt x="4876919" y="4969486"/>
                  <a:pt x="5018243" y="4828163"/>
                </a:cubicBezTo>
                <a:lnTo>
                  <a:pt x="6041771" y="3804635"/>
                </a:lnTo>
                <a:cubicBezTo>
                  <a:pt x="6094768" y="3751638"/>
                  <a:pt x="6160111" y="3718515"/>
                  <a:pt x="6228543" y="3705266"/>
                </a:cubicBezTo>
                <a:close/>
                <a:moveTo>
                  <a:pt x="3011011" y="3676450"/>
                </a:moveTo>
                <a:cubicBezTo>
                  <a:pt x="3103625" y="3676450"/>
                  <a:pt x="3196240" y="3711780"/>
                  <a:pt x="3266901" y="3782443"/>
                </a:cubicBezTo>
                <a:lnTo>
                  <a:pt x="4290428" y="4805971"/>
                </a:lnTo>
                <a:cubicBezTo>
                  <a:pt x="4431753" y="4947294"/>
                  <a:pt x="4431754" y="5176427"/>
                  <a:pt x="4290429" y="5317751"/>
                </a:cubicBezTo>
                <a:lnTo>
                  <a:pt x="3266901" y="6341278"/>
                </a:lnTo>
                <a:cubicBezTo>
                  <a:pt x="3125578" y="6482601"/>
                  <a:pt x="2896445" y="6482602"/>
                  <a:pt x="2755122" y="6341279"/>
                </a:cubicBezTo>
                <a:lnTo>
                  <a:pt x="1731594" y="5317751"/>
                </a:lnTo>
                <a:cubicBezTo>
                  <a:pt x="1590271" y="5176427"/>
                  <a:pt x="1590270" y="4947294"/>
                  <a:pt x="1731594" y="4805971"/>
                </a:cubicBezTo>
                <a:lnTo>
                  <a:pt x="2755122" y="3782442"/>
                </a:lnTo>
                <a:cubicBezTo>
                  <a:pt x="2825784" y="3711780"/>
                  <a:pt x="2918397" y="3676450"/>
                  <a:pt x="3011011" y="3676450"/>
                </a:cubicBezTo>
                <a:close/>
                <a:moveTo>
                  <a:pt x="4653360" y="2055294"/>
                </a:moveTo>
                <a:cubicBezTo>
                  <a:pt x="4746133" y="2055294"/>
                  <a:pt x="4838904" y="2090686"/>
                  <a:pt x="4909686" y="2161468"/>
                </a:cubicBezTo>
                <a:lnTo>
                  <a:pt x="5934960" y="3186742"/>
                </a:lnTo>
                <a:cubicBezTo>
                  <a:pt x="6076525" y="3328306"/>
                  <a:pt x="6076525" y="3557829"/>
                  <a:pt x="5934960" y="3699394"/>
                </a:cubicBezTo>
                <a:lnTo>
                  <a:pt x="4909686" y="4724668"/>
                </a:lnTo>
                <a:cubicBezTo>
                  <a:pt x="4768121" y="4866232"/>
                  <a:pt x="4538599" y="4866232"/>
                  <a:pt x="4397034" y="4724668"/>
                </a:cubicBezTo>
                <a:lnTo>
                  <a:pt x="3371760" y="3699394"/>
                </a:lnTo>
                <a:cubicBezTo>
                  <a:pt x="3230195" y="3557829"/>
                  <a:pt x="3230195" y="3328306"/>
                  <a:pt x="3371760" y="3186742"/>
                </a:cubicBezTo>
                <a:lnTo>
                  <a:pt x="4397034" y="2161468"/>
                </a:lnTo>
                <a:cubicBezTo>
                  <a:pt x="4467816" y="2090686"/>
                  <a:pt x="4560588" y="2055294"/>
                  <a:pt x="4653360" y="2055294"/>
                </a:cubicBezTo>
                <a:close/>
                <a:moveTo>
                  <a:pt x="1385411" y="2029076"/>
                </a:moveTo>
                <a:cubicBezTo>
                  <a:pt x="1478025" y="2029076"/>
                  <a:pt x="1570639" y="2064406"/>
                  <a:pt x="1641301" y="2135068"/>
                </a:cubicBezTo>
                <a:lnTo>
                  <a:pt x="2664828" y="3158595"/>
                </a:lnTo>
                <a:cubicBezTo>
                  <a:pt x="2806153" y="3299919"/>
                  <a:pt x="2806153" y="3529052"/>
                  <a:pt x="2664829" y="3670375"/>
                </a:cubicBezTo>
                <a:lnTo>
                  <a:pt x="1641301" y="4693903"/>
                </a:lnTo>
                <a:cubicBezTo>
                  <a:pt x="1499977" y="4835227"/>
                  <a:pt x="1270844" y="4835227"/>
                  <a:pt x="1129521" y="4693903"/>
                </a:cubicBezTo>
                <a:lnTo>
                  <a:pt x="105993" y="3670375"/>
                </a:lnTo>
                <a:cubicBezTo>
                  <a:pt x="-35330" y="3529052"/>
                  <a:pt x="-35330" y="3299920"/>
                  <a:pt x="105993" y="3158596"/>
                </a:cubicBezTo>
                <a:lnTo>
                  <a:pt x="1129521" y="2135068"/>
                </a:lnTo>
                <a:cubicBezTo>
                  <a:pt x="1200183" y="2064406"/>
                  <a:pt x="1292797" y="2029076"/>
                  <a:pt x="1385411" y="2029076"/>
                </a:cubicBezTo>
                <a:close/>
                <a:moveTo>
                  <a:pt x="6259004" y="436246"/>
                </a:moveTo>
                <a:lnTo>
                  <a:pt x="6259004" y="3200420"/>
                </a:lnTo>
                <a:lnTo>
                  <a:pt x="6224565" y="3197119"/>
                </a:lnTo>
                <a:cubicBezTo>
                  <a:pt x="6156134" y="3183871"/>
                  <a:pt x="6090789" y="3150747"/>
                  <a:pt x="6037793" y="3097751"/>
                </a:cubicBezTo>
                <a:lnTo>
                  <a:pt x="5014265" y="2074224"/>
                </a:lnTo>
                <a:cubicBezTo>
                  <a:pt x="4872941" y="1932898"/>
                  <a:pt x="4872942" y="1703767"/>
                  <a:pt x="5014265" y="1562444"/>
                </a:cubicBezTo>
                <a:lnTo>
                  <a:pt x="6037792" y="538916"/>
                </a:lnTo>
                <a:cubicBezTo>
                  <a:pt x="6090789" y="485919"/>
                  <a:pt x="6156133" y="452795"/>
                  <a:pt x="6224564" y="439547"/>
                </a:cubicBezTo>
                <a:close/>
                <a:moveTo>
                  <a:pt x="2996497" y="410730"/>
                </a:moveTo>
                <a:cubicBezTo>
                  <a:pt x="3089111" y="410730"/>
                  <a:pt x="3181724" y="446060"/>
                  <a:pt x="3252385" y="516723"/>
                </a:cubicBezTo>
                <a:lnTo>
                  <a:pt x="4275913" y="1540250"/>
                </a:lnTo>
                <a:cubicBezTo>
                  <a:pt x="4417237" y="1681574"/>
                  <a:pt x="4417237" y="1910706"/>
                  <a:pt x="4275913" y="2052029"/>
                </a:cubicBezTo>
                <a:lnTo>
                  <a:pt x="3252385" y="3075557"/>
                </a:lnTo>
                <a:cubicBezTo>
                  <a:pt x="3111062" y="3216880"/>
                  <a:pt x="2881929" y="3216881"/>
                  <a:pt x="2740606" y="3075557"/>
                </a:cubicBezTo>
                <a:lnTo>
                  <a:pt x="1717078" y="2052030"/>
                </a:lnTo>
                <a:cubicBezTo>
                  <a:pt x="1575755" y="1910706"/>
                  <a:pt x="1575755" y="1681574"/>
                  <a:pt x="1717079" y="1540250"/>
                </a:cubicBezTo>
                <a:lnTo>
                  <a:pt x="2740606" y="516722"/>
                </a:lnTo>
                <a:cubicBezTo>
                  <a:pt x="2811268" y="446060"/>
                  <a:pt x="2903883" y="410730"/>
                  <a:pt x="2996497" y="410730"/>
                </a:cubicBezTo>
                <a:close/>
                <a:moveTo>
                  <a:pt x="3246961" y="0"/>
                </a:moveTo>
                <a:lnTo>
                  <a:pt x="5968200" y="0"/>
                </a:lnTo>
                <a:lnTo>
                  <a:pt x="5986367" y="61300"/>
                </a:lnTo>
                <a:cubicBezTo>
                  <a:pt x="6008448" y="175352"/>
                  <a:pt x="5975326" y="297980"/>
                  <a:pt x="5886998" y="386306"/>
                </a:cubicBezTo>
                <a:lnTo>
                  <a:pt x="4863470" y="1409834"/>
                </a:lnTo>
                <a:cubicBezTo>
                  <a:pt x="4722148" y="1551159"/>
                  <a:pt x="4493014" y="1551159"/>
                  <a:pt x="4351692" y="1409835"/>
                </a:cubicBezTo>
                <a:lnTo>
                  <a:pt x="3328164" y="386308"/>
                </a:lnTo>
                <a:cubicBezTo>
                  <a:pt x="3239835" y="297980"/>
                  <a:pt x="3206712" y="175352"/>
                  <a:pt x="3228795" y="6130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17099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02EB0582-35A4-4A91-830B-690C80A54494}"/>
              </a:ext>
            </a:extLst>
          </p:cNvPr>
          <p:cNvSpPr/>
          <p:nvPr userDrawn="1"/>
        </p:nvSpPr>
        <p:spPr>
          <a:xfrm>
            <a:off x="1" y="0"/>
            <a:ext cx="12191999" cy="4763446"/>
          </a:xfrm>
          <a:custGeom>
            <a:avLst/>
            <a:gdLst>
              <a:gd name="connsiteX0" fmla="*/ 0 w 12191999"/>
              <a:gd name="connsiteY0" fmla="*/ 0 h 4434349"/>
              <a:gd name="connsiteX1" fmla="*/ 12191999 w 12191999"/>
              <a:gd name="connsiteY1" fmla="*/ 0 h 4434349"/>
              <a:gd name="connsiteX2" fmla="*/ 12191999 w 12191999"/>
              <a:gd name="connsiteY2" fmla="*/ 2506110 h 4434349"/>
              <a:gd name="connsiteX3" fmla="*/ 11441140 w 12191999"/>
              <a:gd name="connsiteY3" fmla="*/ 3632068 h 4434349"/>
              <a:gd name="connsiteX4" fmla="*/ 8879522 w 12191999"/>
              <a:gd name="connsiteY4" fmla="*/ 4254906 h 4434349"/>
              <a:gd name="connsiteX5" fmla="*/ 203385 w 12191999"/>
              <a:gd name="connsiteY5" fmla="*/ 537815 h 4434349"/>
              <a:gd name="connsiteX6" fmla="*/ 37312 w 12191999"/>
              <a:gd name="connsiteY6" fmla="*/ 457783 h 4434349"/>
              <a:gd name="connsiteX7" fmla="*/ 0 w 12191999"/>
              <a:gd name="connsiteY7" fmla="*/ 435408 h 443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4434349">
                <a:moveTo>
                  <a:pt x="0" y="0"/>
                </a:moveTo>
                <a:lnTo>
                  <a:pt x="12191999" y="0"/>
                </a:lnTo>
                <a:lnTo>
                  <a:pt x="12191999" y="2506110"/>
                </a:lnTo>
                <a:lnTo>
                  <a:pt x="11441140" y="3632068"/>
                </a:lnTo>
                <a:cubicBezTo>
                  <a:pt x="10948348" y="4371039"/>
                  <a:pt x="9801472" y="4649894"/>
                  <a:pt x="8879522" y="4254906"/>
                </a:cubicBezTo>
                <a:lnTo>
                  <a:pt x="203385" y="537815"/>
                </a:lnTo>
                <a:cubicBezTo>
                  <a:pt x="145764" y="513128"/>
                  <a:pt x="90385" y="486394"/>
                  <a:pt x="37312" y="457783"/>
                </a:cubicBezTo>
                <a:lnTo>
                  <a:pt x="0" y="435408"/>
                </a:lnTo>
                <a:close/>
              </a:path>
            </a:pathLst>
          </a:custGeom>
          <a:solidFill>
            <a:srgbClr val="70AD4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D2FB2DE3-5FCA-49E0-A6E4-CB7AF262EA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4434349"/>
          </a:xfrm>
          <a:custGeom>
            <a:avLst/>
            <a:gdLst>
              <a:gd name="connsiteX0" fmla="*/ 0 w 12192000"/>
              <a:gd name="connsiteY0" fmla="*/ 0 h 4434349"/>
              <a:gd name="connsiteX1" fmla="*/ 12192000 w 12192000"/>
              <a:gd name="connsiteY1" fmla="*/ 0 h 4434349"/>
              <a:gd name="connsiteX2" fmla="*/ 12192000 w 12192000"/>
              <a:gd name="connsiteY2" fmla="*/ 2506110 h 4434349"/>
              <a:gd name="connsiteX3" fmla="*/ 11441141 w 12192000"/>
              <a:gd name="connsiteY3" fmla="*/ 3632068 h 4434349"/>
              <a:gd name="connsiteX4" fmla="*/ 8879523 w 12192000"/>
              <a:gd name="connsiteY4" fmla="*/ 4254906 h 4434349"/>
              <a:gd name="connsiteX5" fmla="*/ 203386 w 12192000"/>
              <a:gd name="connsiteY5" fmla="*/ 537815 h 4434349"/>
              <a:gd name="connsiteX6" fmla="*/ 37313 w 12192000"/>
              <a:gd name="connsiteY6" fmla="*/ 457783 h 4434349"/>
              <a:gd name="connsiteX7" fmla="*/ 0 w 12192000"/>
              <a:gd name="connsiteY7" fmla="*/ 435408 h 443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434349">
                <a:moveTo>
                  <a:pt x="0" y="0"/>
                </a:moveTo>
                <a:lnTo>
                  <a:pt x="12192000" y="0"/>
                </a:lnTo>
                <a:lnTo>
                  <a:pt x="12192000" y="2506110"/>
                </a:lnTo>
                <a:lnTo>
                  <a:pt x="11441141" y="3632068"/>
                </a:lnTo>
                <a:cubicBezTo>
                  <a:pt x="10948349" y="4371039"/>
                  <a:pt x="9801473" y="4649894"/>
                  <a:pt x="8879523" y="4254906"/>
                </a:cubicBezTo>
                <a:lnTo>
                  <a:pt x="203386" y="537815"/>
                </a:lnTo>
                <a:cubicBezTo>
                  <a:pt x="145764" y="513128"/>
                  <a:pt x="90385" y="486394"/>
                  <a:pt x="37313" y="457783"/>
                </a:cubicBezTo>
                <a:lnTo>
                  <a:pt x="0" y="435408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6F2A3B05-BE77-437E-88B0-59DA2C94AC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6066" y="658762"/>
            <a:ext cx="3775588" cy="3775588"/>
          </a:xfrm>
          <a:custGeom>
            <a:avLst/>
            <a:gdLst>
              <a:gd name="connsiteX0" fmla="*/ 1887794 w 3775588"/>
              <a:gd name="connsiteY0" fmla="*/ 0 h 3775588"/>
              <a:gd name="connsiteX1" fmla="*/ 3775588 w 3775588"/>
              <a:gd name="connsiteY1" fmla="*/ 1887794 h 3775588"/>
              <a:gd name="connsiteX2" fmla="*/ 1887794 w 3775588"/>
              <a:gd name="connsiteY2" fmla="*/ 3775588 h 3775588"/>
              <a:gd name="connsiteX3" fmla="*/ 0 w 3775588"/>
              <a:gd name="connsiteY3" fmla="*/ 1887794 h 3775588"/>
              <a:gd name="connsiteX4" fmla="*/ 1887794 w 3775588"/>
              <a:gd name="connsiteY4" fmla="*/ 0 h 377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5588" h="3775588">
                <a:moveTo>
                  <a:pt x="1887794" y="0"/>
                </a:moveTo>
                <a:cubicBezTo>
                  <a:pt x="2930394" y="0"/>
                  <a:pt x="3775588" y="845194"/>
                  <a:pt x="3775588" y="1887794"/>
                </a:cubicBezTo>
                <a:cubicBezTo>
                  <a:pt x="3775588" y="2930394"/>
                  <a:pt x="2930394" y="3775588"/>
                  <a:pt x="1887794" y="3775588"/>
                </a:cubicBezTo>
                <a:cubicBezTo>
                  <a:pt x="845194" y="3775588"/>
                  <a:pt x="0" y="2930394"/>
                  <a:pt x="0" y="1887794"/>
                </a:cubicBezTo>
                <a:cubicBezTo>
                  <a:pt x="0" y="845194"/>
                  <a:pt x="845194" y="0"/>
                  <a:pt x="188779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33484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4643E19-C53D-4F9E-BD48-CD1065012C24}"/>
              </a:ext>
            </a:extLst>
          </p:cNvPr>
          <p:cNvSpPr/>
          <p:nvPr userDrawn="1"/>
        </p:nvSpPr>
        <p:spPr>
          <a:xfrm>
            <a:off x="8671034" y="0"/>
            <a:ext cx="3520966" cy="6858000"/>
          </a:xfrm>
          <a:prstGeom prst="rect">
            <a:avLst/>
          </a:prstGeom>
          <a:solidFill>
            <a:srgbClr val="F7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2BDC9ADE-6C2E-4BFC-B9FE-EF5073F1F6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67400" y="628650"/>
            <a:ext cx="5600700" cy="5600700"/>
          </a:xfrm>
          <a:custGeom>
            <a:avLst/>
            <a:gdLst>
              <a:gd name="connsiteX0" fmla="*/ 2800350 w 5600700"/>
              <a:gd name="connsiteY0" fmla="*/ 0 h 5600700"/>
              <a:gd name="connsiteX1" fmla="*/ 5600700 w 5600700"/>
              <a:gd name="connsiteY1" fmla="*/ 2800350 h 5600700"/>
              <a:gd name="connsiteX2" fmla="*/ 2800350 w 5600700"/>
              <a:gd name="connsiteY2" fmla="*/ 5600700 h 5600700"/>
              <a:gd name="connsiteX3" fmla="*/ 0 w 5600700"/>
              <a:gd name="connsiteY3" fmla="*/ 2800350 h 5600700"/>
              <a:gd name="connsiteX4" fmla="*/ 2800350 w 5600700"/>
              <a:gd name="connsiteY4" fmla="*/ 0 h 560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0700" h="5600700">
                <a:moveTo>
                  <a:pt x="2800350" y="0"/>
                </a:moveTo>
                <a:cubicBezTo>
                  <a:pt x="4346941" y="0"/>
                  <a:pt x="5600700" y="1253759"/>
                  <a:pt x="5600700" y="2800350"/>
                </a:cubicBezTo>
                <a:cubicBezTo>
                  <a:pt x="5600700" y="4346941"/>
                  <a:pt x="4346941" y="5600700"/>
                  <a:pt x="2800350" y="5600700"/>
                </a:cubicBezTo>
                <a:cubicBezTo>
                  <a:pt x="1253759" y="5600700"/>
                  <a:pt x="0" y="4346941"/>
                  <a:pt x="0" y="2800350"/>
                </a:cubicBezTo>
                <a:cubicBezTo>
                  <a:pt x="0" y="1253759"/>
                  <a:pt x="1253759" y="0"/>
                  <a:pt x="280035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5B7B286-081A-4245-99B4-F133B5A69E68}"/>
              </a:ext>
            </a:extLst>
          </p:cNvPr>
          <p:cNvSpPr/>
          <p:nvPr userDrawn="1"/>
        </p:nvSpPr>
        <p:spPr>
          <a:xfrm flipH="1">
            <a:off x="0" y="4543423"/>
            <a:ext cx="4025236" cy="2314577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59450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57C4C57-CE92-49DC-8A62-44746BB42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50E1F0-780C-4814-80BE-9C6FD931D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1B2144-BE1D-4F08-8B6B-B1B7F94E8D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ECC9C-E824-4CAE-9080-793D1189C859}" type="datetimeFigureOut">
              <a:rPr lang="en-ID" smtClean="0"/>
              <a:t>11/10/2025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FD5D48-A1BB-4DAE-B982-486422867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DF2EE5-AE48-46C8-901D-D1A95DCB4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2BF3E-486A-497A-877D-30240F5ADA88}" type="slidenum">
              <a:rPr lang="en-ID" smtClean="0"/>
              <a:t>‹Nr.›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1204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9" r:id="rId12"/>
    <p:sldLayoutId id="2147483670" r:id="rId13"/>
    <p:sldLayoutId id="2147483668" r:id="rId14"/>
    <p:sldLayoutId id="2147483671" r:id="rId15"/>
    <p:sldLayoutId id="2147483672" r:id="rId16"/>
    <p:sldLayoutId id="2147483673" r:id="rId17"/>
    <p:sldLayoutId id="2147483674" r:id="rId18"/>
    <p:sldLayoutId id="2147483652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1" r:id="rId25"/>
    <p:sldLayoutId id="2147483682" r:id="rId26"/>
    <p:sldLayoutId id="2147483683" r:id="rId27"/>
    <p:sldLayoutId id="2147483684" r:id="rId28"/>
    <p:sldLayoutId id="2147483685" r:id="rId29"/>
    <p:sldLayoutId id="2147483686" r:id="rId30"/>
    <p:sldLayoutId id="2147483680" r:id="rId31"/>
    <p:sldLayoutId id="2147483657" r:id="rId32"/>
    <p:sldLayoutId id="2147483658" r:id="rId33"/>
    <p:sldLayoutId id="2147483656" r:id="rId34"/>
    <p:sldLayoutId id="2147483654" r:id="rId35"/>
    <p:sldLayoutId id="2147483653" r:id="rId36"/>
    <p:sldLayoutId id="2147483650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 descr="Ein Bild, das Kreis, Fan, Ventilator, Kunst enthält.&#10;&#10;KI-generierte Inhalte können fehlerhaft sein.">
            <a:extLst>
              <a:ext uri="{FF2B5EF4-FFF2-40B4-BE49-F238E27FC236}">
                <a16:creationId xmlns:a16="http://schemas.microsoft.com/office/drawing/2014/main" xmlns="" id="{6CFDEE3E-6D70-396F-3009-B6409338A9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r="5545"/>
          <a:stretch>
            <a:fillRect/>
          </a:stretch>
        </p:blipFill>
        <p:spPr/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6CE40B5-C9A3-4E25-9792-E5184C4E3662}"/>
              </a:ext>
            </a:extLst>
          </p:cNvPr>
          <p:cNvSpPr txBox="1"/>
          <p:nvPr/>
        </p:nvSpPr>
        <p:spPr>
          <a:xfrm>
            <a:off x="6167974" y="3698204"/>
            <a:ext cx="3043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i="1" dirty="0">
                <a:solidFill>
                  <a:srgbClr val="242039"/>
                </a:solidFill>
                <a:latin typeface="Poppins" pitchFamily="2" charset="77"/>
                <a:cs typeface="Poppins" pitchFamily="2" charset="77"/>
              </a:rPr>
              <a:t>effizient, autark, kostengünstig</a:t>
            </a:r>
            <a:endParaRPr lang="de-DE" sz="1200" b="1" dirty="0">
              <a:solidFill>
                <a:srgbClr val="242039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09B49EFD-C9F0-2380-E415-EFAF35ECF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502" y="1875935"/>
            <a:ext cx="4893772" cy="196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54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961FD0C-AD5A-4825-B8AE-0E887FFDDA8C}"/>
              </a:ext>
            </a:extLst>
          </p:cNvPr>
          <p:cNvGrpSpPr/>
          <p:nvPr/>
        </p:nvGrpSpPr>
        <p:grpSpPr>
          <a:xfrm>
            <a:off x="958097" y="3169152"/>
            <a:ext cx="6220987" cy="2503492"/>
            <a:chOff x="5521235" y="2709433"/>
            <a:chExt cx="5721440" cy="253725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10F62033-B8FC-47AC-8274-8BE8A13A2A1D}"/>
                </a:ext>
              </a:extLst>
            </p:cNvPr>
            <p:cNvGrpSpPr/>
            <p:nvPr/>
          </p:nvGrpSpPr>
          <p:grpSpPr>
            <a:xfrm>
              <a:off x="5657805" y="2743200"/>
              <a:ext cx="5448300" cy="2395093"/>
              <a:chOff x="5657805" y="2743200"/>
              <a:chExt cx="5448300" cy="2395093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xmlns="" id="{64B64ED0-BA89-4D3F-9C64-D1DDDD5E7CF1}"/>
                  </a:ext>
                </a:extLst>
              </p:cNvPr>
              <p:cNvCxnSpPr/>
              <p:nvPr/>
            </p:nvCxnSpPr>
            <p:spPr>
              <a:xfrm flipV="1">
                <a:off x="11106105" y="2743200"/>
                <a:ext cx="0" cy="2395093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xmlns="" id="{0C88C462-7C16-4A82-8FCD-07C841E1211D}"/>
                  </a:ext>
                </a:extLst>
              </p:cNvPr>
              <p:cNvCxnSpPr/>
              <p:nvPr/>
            </p:nvCxnSpPr>
            <p:spPr>
              <a:xfrm flipV="1">
                <a:off x="10610805" y="2743200"/>
                <a:ext cx="0" cy="2395093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xmlns="" id="{AD28623E-6708-4474-A056-3E6015F08384}"/>
                  </a:ext>
                </a:extLst>
              </p:cNvPr>
              <p:cNvCxnSpPr/>
              <p:nvPr/>
            </p:nvCxnSpPr>
            <p:spPr>
              <a:xfrm flipV="1">
                <a:off x="10115505" y="2743200"/>
                <a:ext cx="0" cy="2395093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B6EBB0EB-ADEA-4782-B273-044BC66D5CD0}"/>
                  </a:ext>
                </a:extLst>
              </p:cNvPr>
              <p:cNvCxnSpPr/>
              <p:nvPr/>
            </p:nvCxnSpPr>
            <p:spPr>
              <a:xfrm flipV="1">
                <a:off x="9620205" y="2743200"/>
                <a:ext cx="0" cy="2395093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xmlns="" id="{4FCA3D66-98EF-4779-8E88-823ABD1966F5}"/>
                  </a:ext>
                </a:extLst>
              </p:cNvPr>
              <p:cNvCxnSpPr/>
              <p:nvPr/>
            </p:nvCxnSpPr>
            <p:spPr>
              <a:xfrm flipV="1">
                <a:off x="9124905" y="2743200"/>
                <a:ext cx="0" cy="2395093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xmlns="" id="{FAA798B4-4D35-429B-B09C-EC8E34995FD3}"/>
                  </a:ext>
                </a:extLst>
              </p:cNvPr>
              <p:cNvCxnSpPr/>
              <p:nvPr/>
            </p:nvCxnSpPr>
            <p:spPr>
              <a:xfrm flipV="1">
                <a:off x="8629605" y="2743200"/>
                <a:ext cx="0" cy="2395093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xmlns="" id="{72A2D22C-CF51-45E6-B9D9-A722A7BE200A}"/>
                  </a:ext>
                </a:extLst>
              </p:cNvPr>
              <p:cNvCxnSpPr/>
              <p:nvPr/>
            </p:nvCxnSpPr>
            <p:spPr>
              <a:xfrm flipV="1">
                <a:off x="8134305" y="2743200"/>
                <a:ext cx="0" cy="2395093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xmlns="" id="{0BAE2E69-2929-4CD3-962B-CF5EB45232D9}"/>
                  </a:ext>
                </a:extLst>
              </p:cNvPr>
              <p:cNvCxnSpPr/>
              <p:nvPr/>
            </p:nvCxnSpPr>
            <p:spPr>
              <a:xfrm flipV="1">
                <a:off x="7639005" y="2743200"/>
                <a:ext cx="0" cy="2395093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xmlns="" id="{4CDFEA8A-303F-4DD8-8D26-96C623C39E02}"/>
                  </a:ext>
                </a:extLst>
              </p:cNvPr>
              <p:cNvCxnSpPr/>
              <p:nvPr/>
            </p:nvCxnSpPr>
            <p:spPr>
              <a:xfrm flipV="1">
                <a:off x="7143705" y="2743200"/>
                <a:ext cx="0" cy="2395093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xmlns="" id="{2FB8D75C-EADC-48BE-AE11-3E5E2C37607C}"/>
                  </a:ext>
                </a:extLst>
              </p:cNvPr>
              <p:cNvCxnSpPr/>
              <p:nvPr/>
            </p:nvCxnSpPr>
            <p:spPr>
              <a:xfrm flipV="1">
                <a:off x="6648405" y="2743200"/>
                <a:ext cx="0" cy="2395093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xmlns="" id="{D2CA0D0D-E797-43CD-8786-6C6676F5DCF8}"/>
                  </a:ext>
                </a:extLst>
              </p:cNvPr>
              <p:cNvCxnSpPr/>
              <p:nvPr/>
            </p:nvCxnSpPr>
            <p:spPr>
              <a:xfrm flipV="1">
                <a:off x="6153105" y="2743200"/>
                <a:ext cx="0" cy="2395093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xmlns="" id="{94DD1C14-9609-4540-B5E9-955D11371D2D}"/>
                  </a:ext>
                </a:extLst>
              </p:cNvPr>
              <p:cNvCxnSpPr/>
              <p:nvPr/>
            </p:nvCxnSpPr>
            <p:spPr>
              <a:xfrm flipV="1">
                <a:off x="5657805" y="2743200"/>
                <a:ext cx="0" cy="2395093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F9CD07D-535A-4B0A-93BC-D3F79BB66578}"/>
                </a:ext>
              </a:extLst>
            </p:cNvPr>
            <p:cNvSpPr/>
            <p:nvPr/>
          </p:nvSpPr>
          <p:spPr>
            <a:xfrm>
              <a:off x="5657805" y="2743200"/>
              <a:ext cx="5431588" cy="2395093"/>
            </a:xfrm>
            <a:custGeom>
              <a:avLst/>
              <a:gdLst>
                <a:gd name="connsiteX0" fmla="*/ 0 w 5268685"/>
                <a:gd name="connsiteY0" fmla="*/ 2206172 h 2293257"/>
                <a:gd name="connsiteX1" fmla="*/ 449943 w 5268685"/>
                <a:gd name="connsiteY1" fmla="*/ 1712686 h 2293257"/>
                <a:gd name="connsiteX2" fmla="*/ 957943 w 5268685"/>
                <a:gd name="connsiteY2" fmla="*/ 1436915 h 2293257"/>
                <a:gd name="connsiteX3" fmla="*/ 1582057 w 5268685"/>
                <a:gd name="connsiteY3" fmla="*/ 1146629 h 2293257"/>
                <a:gd name="connsiteX4" fmla="*/ 2061028 w 5268685"/>
                <a:gd name="connsiteY4" fmla="*/ 1204686 h 2293257"/>
                <a:gd name="connsiteX5" fmla="*/ 2670628 w 5268685"/>
                <a:gd name="connsiteY5" fmla="*/ 725715 h 2293257"/>
                <a:gd name="connsiteX6" fmla="*/ 3135085 w 5268685"/>
                <a:gd name="connsiteY6" fmla="*/ 537029 h 2293257"/>
                <a:gd name="connsiteX7" fmla="*/ 3715657 w 5268685"/>
                <a:gd name="connsiteY7" fmla="*/ 725715 h 2293257"/>
                <a:gd name="connsiteX8" fmla="*/ 4238171 w 5268685"/>
                <a:gd name="connsiteY8" fmla="*/ 406400 h 2293257"/>
                <a:gd name="connsiteX9" fmla="*/ 4789714 w 5268685"/>
                <a:gd name="connsiteY9" fmla="*/ 522515 h 2293257"/>
                <a:gd name="connsiteX10" fmla="*/ 5254171 w 5268685"/>
                <a:gd name="connsiteY10" fmla="*/ 0 h 2293257"/>
                <a:gd name="connsiteX11" fmla="*/ 5268685 w 5268685"/>
                <a:gd name="connsiteY11" fmla="*/ 2293257 h 2293257"/>
                <a:gd name="connsiteX12" fmla="*/ 0 w 5268685"/>
                <a:gd name="connsiteY12" fmla="*/ 2206172 h 2293257"/>
                <a:gd name="connsiteX0" fmla="*/ 0 w 5254171"/>
                <a:gd name="connsiteY0" fmla="*/ 2206172 h 2293257"/>
                <a:gd name="connsiteX1" fmla="*/ 449943 w 5254171"/>
                <a:gd name="connsiteY1" fmla="*/ 1712686 h 2293257"/>
                <a:gd name="connsiteX2" fmla="*/ 957943 w 5254171"/>
                <a:gd name="connsiteY2" fmla="*/ 1436915 h 2293257"/>
                <a:gd name="connsiteX3" fmla="*/ 1582057 w 5254171"/>
                <a:gd name="connsiteY3" fmla="*/ 1146629 h 2293257"/>
                <a:gd name="connsiteX4" fmla="*/ 2061028 w 5254171"/>
                <a:gd name="connsiteY4" fmla="*/ 1204686 h 2293257"/>
                <a:gd name="connsiteX5" fmla="*/ 2670628 w 5254171"/>
                <a:gd name="connsiteY5" fmla="*/ 725715 h 2293257"/>
                <a:gd name="connsiteX6" fmla="*/ 3135085 w 5254171"/>
                <a:gd name="connsiteY6" fmla="*/ 537029 h 2293257"/>
                <a:gd name="connsiteX7" fmla="*/ 3715657 w 5254171"/>
                <a:gd name="connsiteY7" fmla="*/ 725715 h 2293257"/>
                <a:gd name="connsiteX8" fmla="*/ 4238171 w 5254171"/>
                <a:gd name="connsiteY8" fmla="*/ 406400 h 2293257"/>
                <a:gd name="connsiteX9" fmla="*/ 4789714 w 5254171"/>
                <a:gd name="connsiteY9" fmla="*/ 522515 h 2293257"/>
                <a:gd name="connsiteX10" fmla="*/ 5254171 w 5254171"/>
                <a:gd name="connsiteY10" fmla="*/ 0 h 2293257"/>
                <a:gd name="connsiteX11" fmla="*/ 5252810 w 5254171"/>
                <a:gd name="connsiteY11" fmla="*/ 2293257 h 2293257"/>
                <a:gd name="connsiteX12" fmla="*/ 0 w 5254171"/>
                <a:gd name="connsiteY12" fmla="*/ 2206172 h 2293257"/>
                <a:gd name="connsiteX0" fmla="*/ 0 w 5254171"/>
                <a:gd name="connsiteY0" fmla="*/ 2206172 h 2206172"/>
                <a:gd name="connsiteX1" fmla="*/ 449943 w 5254171"/>
                <a:gd name="connsiteY1" fmla="*/ 1712686 h 2206172"/>
                <a:gd name="connsiteX2" fmla="*/ 957943 w 5254171"/>
                <a:gd name="connsiteY2" fmla="*/ 1436915 h 2206172"/>
                <a:gd name="connsiteX3" fmla="*/ 1582057 w 5254171"/>
                <a:gd name="connsiteY3" fmla="*/ 1146629 h 2206172"/>
                <a:gd name="connsiteX4" fmla="*/ 2061028 w 5254171"/>
                <a:gd name="connsiteY4" fmla="*/ 1204686 h 2206172"/>
                <a:gd name="connsiteX5" fmla="*/ 2670628 w 5254171"/>
                <a:gd name="connsiteY5" fmla="*/ 725715 h 2206172"/>
                <a:gd name="connsiteX6" fmla="*/ 3135085 w 5254171"/>
                <a:gd name="connsiteY6" fmla="*/ 537029 h 2206172"/>
                <a:gd name="connsiteX7" fmla="*/ 3715657 w 5254171"/>
                <a:gd name="connsiteY7" fmla="*/ 725715 h 2206172"/>
                <a:gd name="connsiteX8" fmla="*/ 4238171 w 5254171"/>
                <a:gd name="connsiteY8" fmla="*/ 406400 h 2206172"/>
                <a:gd name="connsiteX9" fmla="*/ 4789714 w 5254171"/>
                <a:gd name="connsiteY9" fmla="*/ 522515 h 2206172"/>
                <a:gd name="connsiteX10" fmla="*/ 5254171 w 5254171"/>
                <a:gd name="connsiteY10" fmla="*/ 0 h 2206172"/>
                <a:gd name="connsiteX11" fmla="*/ 5252810 w 5254171"/>
                <a:gd name="connsiteY11" fmla="*/ 2202770 h 2206172"/>
                <a:gd name="connsiteX12" fmla="*/ 0 w 5254171"/>
                <a:gd name="connsiteY12" fmla="*/ 2206172 h 2206172"/>
                <a:gd name="connsiteX0" fmla="*/ 0 w 5254171"/>
                <a:gd name="connsiteY0" fmla="*/ 2206172 h 2206172"/>
                <a:gd name="connsiteX1" fmla="*/ 361127 w 5254171"/>
                <a:gd name="connsiteY1" fmla="*/ 1683080 h 2206172"/>
                <a:gd name="connsiteX2" fmla="*/ 957943 w 5254171"/>
                <a:gd name="connsiteY2" fmla="*/ 1436915 h 2206172"/>
                <a:gd name="connsiteX3" fmla="*/ 1582057 w 5254171"/>
                <a:gd name="connsiteY3" fmla="*/ 1146629 h 2206172"/>
                <a:gd name="connsiteX4" fmla="*/ 2061028 w 5254171"/>
                <a:gd name="connsiteY4" fmla="*/ 1204686 h 2206172"/>
                <a:gd name="connsiteX5" fmla="*/ 2670628 w 5254171"/>
                <a:gd name="connsiteY5" fmla="*/ 725715 h 2206172"/>
                <a:gd name="connsiteX6" fmla="*/ 3135085 w 5254171"/>
                <a:gd name="connsiteY6" fmla="*/ 537029 h 2206172"/>
                <a:gd name="connsiteX7" fmla="*/ 3715657 w 5254171"/>
                <a:gd name="connsiteY7" fmla="*/ 725715 h 2206172"/>
                <a:gd name="connsiteX8" fmla="*/ 4238171 w 5254171"/>
                <a:gd name="connsiteY8" fmla="*/ 406400 h 2206172"/>
                <a:gd name="connsiteX9" fmla="*/ 4789714 w 5254171"/>
                <a:gd name="connsiteY9" fmla="*/ 522515 h 2206172"/>
                <a:gd name="connsiteX10" fmla="*/ 5254171 w 5254171"/>
                <a:gd name="connsiteY10" fmla="*/ 0 h 2206172"/>
                <a:gd name="connsiteX11" fmla="*/ 5252810 w 5254171"/>
                <a:gd name="connsiteY11" fmla="*/ 2202770 h 2206172"/>
                <a:gd name="connsiteX12" fmla="*/ 0 w 5254171"/>
                <a:gd name="connsiteY12" fmla="*/ 2206172 h 2206172"/>
                <a:gd name="connsiteX0" fmla="*/ 0 w 5254171"/>
                <a:gd name="connsiteY0" fmla="*/ 2206172 h 2206172"/>
                <a:gd name="connsiteX1" fmla="*/ 361127 w 5254171"/>
                <a:gd name="connsiteY1" fmla="*/ 1683080 h 2206172"/>
                <a:gd name="connsiteX2" fmla="*/ 1046759 w 5254171"/>
                <a:gd name="connsiteY2" fmla="*/ 1466521 h 2206172"/>
                <a:gd name="connsiteX3" fmla="*/ 1582057 w 5254171"/>
                <a:gd name="connsiteY3" fmla="*/ 1146629 h 2206172"/>
                <a:gd name="connsiteX4" fmla="*/ 2061028 w 5254171"/>
                <a:gd name="connsiteY4" fmla="*/ 1204686 h 2206172"/>
                <a:gd name="connsiteX5" fmla="*/ 2670628 w 5254171"/>
                <a:gd name="connsiteY5" fmla="*/ 725715 h 2206172"/>
                <a:gd name="connsiteX6" fmla="*/ 3135085 w 5254171"/>
                <a:gd name="connsiteY6" fmla="*/ 537029 h 2206172"/>
                <a:gd name="connsiteX7" fmla="*/ 3715657 w 5254171"/>
                <a:gd name="connsiteY7" fmla="*/ 725715 h 2206172"/>
                <a:gd name="connsiteX8" fmla="*/ 4238171 w 5254171"/>
                <a:gd name="connsiteY8" fmla="*/ 406400 h 2206172"/>
                <a:gd name="connsiteX9" fmla="*/ 4789714 w 5254171"/>
                <a:gd name="connsiteY9" fmla="*/ 522515 h 2206172"/>
                <a:gd name="connsiteX10" fmla="*/ 5254171 w 5254171"/>
                <a:gd name="connsiteY10" fmla="*/ 0 h 2206172"/>
                <a:gd name="connsiteX11" fmla="*/ 5252810 w 5254171"/>
                <a:gd name="connsiteY11" fmla="*/ 2202770 h 2206172"/>
                <a:gd name="connsiteX12" fmla="*/ 0 w 5254171"/>
                <a:gd name="connsiteY12" fmla="*/ 2206172 h 2206172"/>
                <a:gd name="connsiteX0" fmla="*/ 0 w 5254171"/>
                <a:gd name="connsiteY0" fmla="*/ 2206172 h 2206172"/>
                <a:gd name="connsiteX1" fmla="*/ 361127 w 5254171"/>
                <a:gd name="connsiteY1" fmla="*/ 1683080 h 2206172"/>
                <a:gd name="connsiteX2" fmla="*/ 1046759 w 5254171"/>
                <a:gd name="connsiteY2" fmla="*/ 1466521 h 2206172"/>
                <a:gd name="connsiteX3" fmla="*/ 1522847 w 5254171"/>
                <a:gd name="connsiteY3" fmla="*/ 1102221 h 2206172"/>
                <a:gd name="connsiteX4" fmla="*/ 2061028 w 5254171"/>
                <a:gd name="connsiteY4" fmla="*/ 1204686 h 2206172"/>
                <a:gd name="connsiteX5" fmla="*/ 2670628 w 5254171"/>
                <a:gd name="connsiteY5" fmla="*/ 725715 h 2206172"/>
                <a:gd name="connsiteX6" fmla="*/ 3135085 w 5254171"/>
                <a:gd name="connsiteY6" fmla="*/ 537029 h 2206172"/>
                <a:gd name="connsiteX7" fmla="*/ 3715657 w 5254171"/>
                <a:gd name="connsiteY7" fmla="*/ 725715 h 2206172"/>
                <a:gd name="connsiteX8" fmla="*/ 4238171 w 5254171"/>
                <a:gd name="connsiteY8" fmla="*/ 406400 h 2206172"/>
                <a:gd name="connsiteX9" fmla="*/ 4789714 w 5254171"/>
                <a:gd name="connsiteY9" fmla="*/ 522515 h 2206172"/>
                <a:gd name="connsiteX10" fmla="*/ 5254171 w 5254171"/>
                <a:gd name="connsiteY10" fmla="*/ 0 h 2206172"/>
                <a:gd name="connsiteX11" fmla="*/ 5252810 w 5254171"/>
                <a:gd name="connsiteY11" fmla="*/ 2202770 h 2206172"/>
                <a:gd name="connsiteX12" fmla="*/ 0 w 5254171"/>
                <a:gd name="connsiteY12" fmla="*/ 2206172 h 2206172"/>
                <a:gd name="connsiteX0" fmla="*/ 0 w 5254171"/>
                <a:gd name="connsiteY0" fmla="*/ 2206172 h 2206172"/>
                <a:gd name="connsiteX1" fmla="*/ 361127 w 5254171"/>
                <a:gd name="connsiteY1" fmla="*/ 1683080 h 2206172"/>
                <a:gd name="connsiteX2" fmla="*/ 1046759 w 5254171"/>
                <a:gd name="connsiteY2" fmla="*/ 1466521 h 2206172"/>
                <a:gd name="connsiteX3" fmla="*/ 1522847 w 5254171"/>
                <a:gd name="connsiteY3" fmla="*/ 1102221 h 2206172"/>
                <a:gd name="connsiteX4" fmla="*/ 2238659 w 5254171"/>
                <a:gd name="connsiteY4" fmla="*/ 1204686 h 2206172"/>
                <a:gd name="connsiteX5" fmla="*/ 2670628 w 5254171"/>
                <a:gd name="connsiteY5" fmla="*/ 725715 h 2206172"/>
                <a:gd name="connsiteX6" fmla="*/ 3135085 w 5254171"/>
                <a:gd name="connsiteY6" fmla="*/ 537029 h 2206172"/>
                <a:gd name="connsiteX7" fmla="*/ 3715657 w 5254171"/>
                <a:gd name="connsiteY7" fmla="*/ 725715 h 2206172"/>
                <a:gd name="connsiteX8" fmla="*/ 4238171 w 5254171"/>
                <a:gd name="connsiteY8" fmla="*/ 406400 h 2206172"/>
                <a:gd name="connsiteX9" fmla="*/ 4789714 w 5254171"/>
                <a:gd name="connsiteY9" fmla="*/ 522515 h 2206172"/>
                <a:gd name="connsiteX10" fmla="*/ 5254171 w 5254171"/>
                <a:gd name="connsiteY10" fmla="*/ 0 h 2206172"/>
                <a:gd name="connsiteX11" fmla="*/ 5252810 w 5254171"/>
                <a:gd name="connsiteY11" fmla="*/ 2202770 h 2206172"/>
                <a:gd name="connsiteX12" fmla="*/ 0 w 5254171"/>
                <a:gd name="connsiteY12" fmla="*/ 2206172 h 220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54171" h="2206172">
                  <a:moveTo>
                    <a:pt x="0" y="2206172"/>
                  </a:moveTo>
                  <a:lnTo>
                    <a:pt x="361127" y="1683080"/>
                  </a:lnTo>
                  <a:lnTo>
                    <a:pt x="1046759" y="1466521"/>
                  </a:lnTo>
                  <a:lnTo>
                    <a:pt x="1522847" y="1102221"/>
                  </a:lnTo>
                  <a:lnTo>
                    <a:pt x="2238659" y="1204686"/>
                  </a:lnTo>
                  <a:lnTo>
                    <a:pt x="2670628" y="725715"/>
                  </a:lnTo>
                  <a:lnTo>
                    <a:pt x="3135085" y="537029"/>
                  </a:lnTo>
                  <a:lnTo>
                    <a:pt x="3715657" y="725715"/>
                  </a:lnTo>
                  <a:lnTo>
                    <a:pt x="4238171" y="406400"/>
                  </a:lnTo>
                  <a:lnTo>
                    <a:pt x="4789714" y="522515"/>
                  </a:lnTo>
                  <a:lnTo>
                    <a:pt x="5254171" y="0"/>
                  </a:lnTo>
                  <a:cubicBezTo>
                    <a:pt x="5253717" y="764419"/>
                    <a:pt x="5253264" y="1438351"/>
                    <a:pt x="5252810" y="2202770"/>
                  </a:cubicBezTo>
                  <a:lnTo>
                    <a:pt x="0" y="2206172"/>
                  </a:lnTo>
                  <a:close/>
                </a:path>
              </a:pathLst>
            </a:custGeom>
            <a:gradFill>
              <a:gsLst>
                <a:gs pos="0">
                  <a:srgbClr val="58B33E"/>
                </a:gs>
                <a:gs pos="100000">
                  <a:srgbClr val="92D050">
                    <a:alpha val="0"/>
                  </a:srgbClr>
                </a:gs>
              </a:gsLst>
              <a:lin ang="5400000" scaled="1"/>
            </a:gradFill>
            <a:ln w="12700">
              <a:solidFill>
                <a:srgbClr val="58B3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3044FA68-AA90-4782-8A7A-3DA84ACC02A3}"/>
                </a:ext>
              </a:extLst>
            </p:cNvPr>
            <p:cNvSpPr/>
            <p:nvPr/>
          </p:nvSpPr>
          <p:spPr>
            <a:xfrm>
              <a:off x="11085269" y="2709433"/>
              <a:ext cx="72513" cy="2537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8122C11B-BC14-4F96-A420-EC694BD5FB0F}"/>
                </a:ext>
              </a:extLst>
            </p:cNvPr>
            <p:cNvSpPr/>
            <p:nvPr/>
          </p:nvSpPr>
          <p:spPr>
            <a:xfrm>
              <a:off x="5521235" y="5122418"/>
              <a:ext cx="5721440" cy="124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7" name="Rectangle: Rounded Corners 5">
            <a:extLst>
              <a:ext uri="{FF2B5EF4-FFF2-40B4-BE49-F238E27FC236}">
                <a16:creationId xmlns:a16="http://schemas.microsoft.com/office/drawing/2014/main" xmlns="" id="{D742126E-D55D-47F9-9055-95E907A501DF}"/>
              </a:ext>
            </a:extLst>
          </p:cNvPr>
          <p:cNvSpPr/>
          <p:nvPr/>
        </p:nvSpPr>
        <p:spPr>
          <a:xfrm>
            <a:off x="6188130" y="4344699"/>
            <a:ext cx="3579573" cy="1008648"/>
          </a:xfrm>
          <a:prstGeom prst="roundRect">
            <a:avLst>
              <a:gd name="adj" fmla="val 15678"/>
            </a:avLst>
          </a:prstGeom>
          <a:solidFill>
            <a:schemeClr val="bg1"/>
          </a:solidFill>
          <a:ln>
            <a:noFill/>
          </a:ln>
          <a:effectLst>
            <a:outerShdw blurRad="457200" dist="76200" dir="5400000" sx="94000" sy="94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8B984648-30FA-49ED-B448-90AE5A26431F}"/>
              </a:ext>
            </a:extLst>
          </p:cNvPr>
          <p:cNvSpPr txBox="1"/>
          <p:nvPr/>
        </p:nvSpPr>
        <p:spPr>
          <a:xfrm>
            <a:off x="7200025" y="4595295"/>
            <a:ext cx="3029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5BA085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&gt; 100 </a:t>
            </a:r>
            <a:r>
              <a:rPr lang="en-US" sz="2400" dirty="0" err="1">
                <a:solidFill>
                  <a:srgbClr val="5BA085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Mrd</a:t>
            </a:r>
            <a:r>
              <a:rPr lang="en-US" sz="2400" dirty="0">
                <a:solidFill>
                  <a:srgbClr val="5BA085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. EUR</a:t>
            </a:r>
            <a:br>
              <a:rPr lang="en-US" sz="2400" dirty="0">
                <a:solidFill>
                  <a:srgbClr val="5BA085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</a:br>
            <a:endParaRPr lang="en-US" sz="2400" dirty="0">
              <a:solidFill>
                <a:srgbClr val="5BA085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BD581C6F-41B5-420C-AFFD-9FB00EB34ABF}"/>
              </a:ext>
            </a:extLst>
          </p:cNvPr>
          <p:cNvSpPr txBox="1"/>
          <p:nvPr/>
        </p:nvSpPr>
        <p:spPr>
          <a:xfrm>
            <a:off x="7227814" y="4446116"/>
            <a:ext cx="253988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spc="200" dirty="0" err="1">
                <a:solidFill>
                  <a:srgbClr val="24203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Market</a:t>
            </a:r>
            <a:r>
              <a:rPr lang="en-US" sz="1200" spc="200" dirty="0" err="1">
                <a:solidFill>
                  <a:srgbClr val="242039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rPr>
              <a:t>volumen</a:t>
            </a:r>
            <a:endParaRPr lang="en-ID" sz="1200" spc="200" dirty="0">
              <a:solidFill>
                <a:srgbClr val="24203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83783B99-9170-4150-A94D-881261CC9B0C}"/>
              </a:ext>
            </a:extLst>
          </p:cNvPr>
          <p:cNvSpPr/>
          <p:nvPr/>
        </p:nvSpPr>
        <p:spPr>
          <a:xfrm>
            <a:off x="6447641" y="4550520"/>
            <a:ext cx="597006" cy="59700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: Rounded Corners 5">
            <a:extLst>
              <a:ext uri="{FF2B5EF4-FFF2-40B4-BE49-F238E27FC236}">
                <a16:creationId xmlns:a16="http://schemas.microsoft.com/office/drawing/2014/main" xmlns="" id="{8606ECCB-881C-42F5-99C6-8F95C8E43373}"/>
              </a:ext>
            </a:extLst>
          </p:cNvPr>
          <p:cNvSpPr/>
          <p:nvPr/>
        </p:nvSpPr>
        <p:spPr>
          <a:xfrm>
            <a:off x="7731894" y="3027618"/>
            <a:ext cx="3579573" cy="1008648"/>
          </a:xfrm>
          <a:prstGeom prst="roundRect">
            <a:avLst>
              <a:gd name="adj" fmla="val 15678"/>
            </a:avLst>
          </a:prstGeom>
          <a:solidFill>
            <a:schemeClr val="bg1"/>
          </a:solidFill>
          <a:ln>
            <a:noFill/>
          </a:ln>
          <a:effectLst>
            <a:outerShdw blurRad="457200" dist="76200" dir="5400000" sx="94000" sy="94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2DC17C74-745D-411D-B257-C26F6D57A492}"/>
              </a:ext>
            </a:extLst>
          </p:cNvPr>
          <p:cNvSpPr txBox="1"/>
          <p:nvPr/>
        </p:nvSpPr>
        <p:spPr>
          <a:xfrm>
            <a:off x="8735382" y="3371439"/>
            <a:ext cx="206464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242039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7-10%/Jahr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C2EE7344-D120-418E-BF2E-9BDB4CE4AE86}"/>
              </a:ext>
            </a:extLst>
          </p:cNvPr>
          <p:cNvSpPr txBox="1"/>
          <p:nvPr/>
        </p:nvSpPr>
        <p:spPr>
          <a:xfrm>
            <a:off x="8772066" y="3199084"/>
            <a:ext cx="1256520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spc="200" dirty="0" err="1">
                <a:solidFill>
                  <a:srgbClr val="24203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Wachstum</a:t>
            </a:r>
            <a:endParaRPr lang="en-US" sz="1200" dirty="0">
              <a:solidFill>
                <a:srgbClr val="7F7F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41C2147E-A4B5-4E95-B286-36CE5BEECDDF}"/>
              </a:ext>
            </a:extLst>
          </p:cNvPr>
          <p:cNvSpPr/>
          <p:nvPr/>
        </p:nvSpPr>
        <p:spPr>
          <a:xfrm>
            <a:off x="7991405" y="3233439"/>
            <a:ext cx="597006" cy="59700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EE5549F7-D3F6-45E6-A290-7E1990C838A5}"/>
              </a:ext>
            </a:extLst>
          </p:cNvPr>
          <p:cNvSpPr txBox="1"/>
          <p:nvPr/>
        </p:nvSpPr>
        <p:spPr>
          <a:xfrm>
            <a:off x="591542" y="1348504"/>
            <a:ext cx="3867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323848"/>
                </a:solidFill>
                <a:latin typeface="Poppins SemiBold" panose="00000700000000000000" pitchFamily="2" charset="0"/>
                <a:ea typeface="Roboto" panose="02000000000000000000" pitchFamily="2" charset="0"/>
                <a:cs typeface="Poppins SemiBold" panose="00000700000000000000" pitchFamily="2" charset="0"/>
              </a:rPr>
              <a:t>Marktpotenzial</a:t>
            </a:r>
            <a:endParaRPr lang="en-US" sz="3200" dirty="0">
              <a:solidFill>
                <a:srgbClr val="58B33D"/>
              </a:solidFill>
              <a:latin typeface="Poppins SemiBold" panose="00000700000000000000" pitchFamily="2" charset="0"/>
              <a:ea typeface="Roboto" panose="02000000000000000000" pitchFamily="2" charset="0"/>
              <a:cs typeface="Poppins SemiBold" panose="00000700000000000000" pitchFamily="2" charset="0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xmlns="" id="{C7DDAAC8-9E89-4C1F-B811-133923729469}"/>
              </a:ext>
            </a:extLst>
          </p:cNvPr>
          <p:cNvCxnSpPr>
            <a:cxnSpLocks/>
          </p:cNvCxnSpPr>
          <p:nvPr/>
        </p:nvCxnSpPr>
        <p:spPr>
          <a:xfrm>
            <a:off x="681432" y="1937032"/>
            <a:ext cx="425159" cy="0"/>
          </a:xfrm>
          <a:prstGeom prst="line">
            <a:avLst/>
          </a:prstGeom>
          <a:ln w="25400" cap="rnd">
            <a:solidFill>
              <a:srgbClr val="5BA08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8">
            <a:extLst>
              <a:ext uri="{FF2B5EF4-FFF2-40B4-BE49-F238E27FC236}">
                <a16:creationId xmlns:a16="http://schemas.microsoft.com/office/drawing/2014/main" xmlns="" id="{2208A1AE-9283-41F5-B89A-EBEB78EC89AC}"/>
              </a:ext>
            </a:extLst>
          </p:cNvPr>
          <p:cNvSpPr txBox="1"/>
          <p:nvPr/>
        </p:nvSpPr>
        <p:spPr>
          <a:xfrm>
            <a:off x="567835" y="2512261"/>
            <a:ext cx="6256445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rgbClr val="8380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5BA085"/>
                </a:solidFill>
                <a:latin typeface="Poppins SemiBold" pitchFamily="2" charset="77"/>
                <a:cs typeface="Poppins SemiBold" pitchFamily="2" charset="77"/>
              </a:rPr>
              <a:t>HAUSHALTE MIT SOLARANLAGEN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7F7F7F"/>
                </a:solidFill>
                <a:latin typeface="Poppins SemiBold" pitchFamily="2" charset="77"/>
                <a:cs typeface="Poppins SemiBold" pitchFamily="2" charset="77"/>
              </a:rPr>
              <a:t>ENTWICKLUNGSLÄNDER (OFF-GRID)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5BA085"/>
                </a:solidFill>
                <a:latin typeface="Poppins SemiBold" pitchFamily="2" charset="77"/>
                <a:cs typeface="Poppins SemiBold" pitchFamily="2" charset="77"/>
              </a:rPr>
              <a:t>INDUSTRIE &amp; LANDWIRTSCHAFT</a:t>
            </a:r>
          </a:p>
        </p:txBody>
      </p:sp>
      <p:sp>
        <p:nvSpPr>
          <p:cNvPr id="100" name="Graphic 98" descr="Gold bars">
            <a:extLst>
              <a:ext uri="{FF2B5EF4-FFF2-40B4-BE49-F238E27FC236}">
                <a16:creationId xmlns:a16="http://schemas.microsoft.com/office/drawing/2014/main" xmlns="" id="{BEFFB8C7-44AE-44A0-A71A-6A22D07571CF}"/>
              </a:ext>
            </a:extLst>
          </p:cNvPr>
          <p:cNvSpPr/>
          <p:nvPr/>
        </p:nvSpPr>
        <p:spPr>
          <a:xfrm>
            <a:off x="6610484" y="4748523"/>
            <a:ext cx="281400" cy="201000"/>
          </a:xfrm>
          <a:custGeom>
            <a:avLst/>
            <a:gdLst>
              <a:gd name="connsiteX0" fmla="*/ 600075 w 800100"/>
              <a:gd name="connsiteY0" fmla="*/ 514350 h 571500"/>
              <a:gd name="connsiteX1" fmla="*/ 611505 w 800100"/>
              <a:gd name="connsiteY1" fmla="*/ 438150 h 571500"/>
              <a:gd name="connsiteX2" fmla="*/ 722948 w 800100"/>
              <a:gd name="connsiteY2" fmla="*/ 438150 h 571500"/>
              <a:gd name="connsiteX3" fmla="*/ 734378 w 800100"/>
              <a:gd name="connsiteY3" fmla="*/ 514350 h 571500"/>
              <a:gd name="connsiteX4" fmla="*/ 600075 w 800100"/>
              <a:gd name="connsiteY4" fmla="*/ 514350 h 571500"/>
              <a:gd name="connsiteX5" fmla="*/ 457200 w 800100"/>
              <a:gd name="connsiteY5" fmla="*/ 323850 h 571500"/>
              <a:gd name="connsiteX6" fmla="*/ 468630 w 800100"/>
              <a:gd name="connsiteY6" fmla="*/ 247650 h 571500"/>
              <a:gd name="connsiteX7" fmla="*/ 580073 w 800100"/>
              <a:gd name="connsiteY7" fmla="*/ 247650 h 571500"/>
              <a:gd name="connsiteX8" fmla="*/ 591503 w 800100"/>
              <a:gd name="connsiteY8" fmla="*/ 323850 h 571500"/>
              <a:gd name="connsiteX9" fmla="*/ 457200 w 800100"/>
              <a:gd name="connsiteY9" fmla="*/ 323850 h 571500"/>
              <a:gd name="connsiteX10" fmla="*/ 361950 w 800100"/>
              <a:gd name="connsiteY10" fmla="*/ 190500 h 571500"/>
              <a:gd name="connsiteX11" fmla="*/ 419100 w 800100"/>
              <a:gd name="connsiteY11" fmla="*/ 190500 h 571500"/>
              <a:gd name="connsiteX12" fmla="*/ 390525 w 800100"/>
              <a:gd name="connsiteY12" fmla="*/ 381000 h 571500"/>
              <a:gd name="connsiteX13" fmla="*/ 361950 w 800100"/>
              <a:gd name="connsiteY13" fmla="*/ 190500 h 571500"/>
              <a:gd name="connsiteX14" fmla="*/ 333375 w 800100"/>
              <a:gd name="connsiteY14" fmla="*/ 514350 h 571500"/>
              <a:gd name="connsiteX15" fmla="*/ 344805 w 800100"/>
              <a:gd name="connsiteY15" fmla="*/ 438150 h 571500"/>
              <a:gd name="connsiteX16" fmla="*/ 456248 w 800100"/>
              <a:gd name="connsiteY16" fmla="*/ 438150 h 571500"/>
              <a:gd name="connsiteX17" fmla="*/ 467678 w 800100"/>
              <a:gd name="connsiteY17" fmla="*/ 514350 h 571500"/>
              <a:gd name="connsiteX18" fmla="*/ 333375 w 800100"/>
              <a:gd name="connsiteY18" fmla="*/ 514350 h 571500"/>
              <a:gd name="connsiteX19" fmla="*/ 190500 w 800100"/>
              <a:gd name="connsiteY19" fmla="*/ 323850 h 571500"/>
              <a:gd name="connsiteX20" fmla="*/ 201930 w 800100"/>
              <a:gd name="connsiteY20" fmla="*/ 247650 h 571500"/>
              <a:gd name="connsiteX21" fmla="*/ 313373 w 800100"/>
              <a:gd name="connsiteY21" fmla="*/ 247650 h 571500"/>
              <a:gd name="connsiteX22" fmla="*/ 324803 w 800100"/>
              <a:gd name="connsiteY22" fmla="*/ 323850 h 571500"/>
              <a:gd name="connsiteX23" fmla="*/ 190500 w 800100"/>
              <a:gd name="connsiteY23" fmla="*/ 323850 h 571500"/>
              <a:gd name="connsiteX24" fmla="*/ 335280 w 800100"/>
              <a:gd name="connsiteY24" fmla="*/ 57150 h 571500"/>
              <a:gd name="connsiteX25" fmla="*/ 446723 w 800100"/>
              <a:gd name="connsiteY25" fmla="*/ 57150 h 571500"/>
              <a:gd name="connsiteX26" fmla="*/ 458153 w 800100"/>
              <a:gd name="connsiteY26" fmla="*/ 133350 h 571500"/>
              <a:gd name="connsiteX27" fmla="*/ 323850 w 800100"/>
              <a:gd name="connsiteY27" fmla="*/ 133350 h 571500"/>
              <a:gd name="connsiteX28" fmla="*/ 335280 w 800100"/>
              <a:gd name="connsiteY28" fmla="*/ 57150 h 571500"/>
              <a:gd name="connsiteX29" fmla="*/ 66675 w 800100"/>
              <a:gd name="connsiteY29" fmla="*/ 514350 h 571500"/>
              <a:gd name="connsiteX30" fmla="*/ 78105 w 800100"/>
              <a:gd name="connsiteY30" fmla="*/ 438150 h 571500"/>
              <a:gd name="connsiteX31" fmla="*/ 189548 w 800100"/>
              <a:gd name="connsiteY31" fmla="*/ 438150 h 571500"/>
              <a:gd name="connsiteX32" fmla="*/ 200978 w 800100"/>
              <a:gd name="connsiteY32" fmla="*/ 514350 h 571500"/>
              <a:gd name="connsiteX33" fmla="*/ 66675 w 800100"/>
              <a:gd name="connsiteY33" fmla="*/ 514350 h 571500"/>
              <a:gd name="connsiteX34" fmla="*/ 771525 w 800100"/>
              <a:gd name="connsiteY34" fmla="*/ 381000 h 571500"/>
              <a:gd name="connsiteX35" fmla="*/ 657225 w 800100"/>
              <a:gd name="connsiteY35" fmla="*/ 381000 h 571500"/>
              <a:gd name="connsiteX36" fmla="*/ 628650 w 800100"/>
              <a:gd name="connsiteY36" fmla="*/ 190500 h 571500"/>
              <a:gd name="connsiteX37" fmla="*/ 523875 w 800100"/>
              <a:gd name="connsiteY37" fmla="*/ 190500 h 571500"/>
              <a:gd name="connsiteX38" fmla="*/ 495300 w 800100"/>
              <a:gd name="connsiteY38" fmla="*/ 0 h 571500"/>
              <a:gd name="connsiteX39" fmla="*/ 285750 w 800100"/>
              <a:gd name="connsiteY39" fmla="*/ 0 h 571500"/>
              <a:gd name="connsiteX40" fmla="*/ 257175 w 800100"/>
              <a:gd name="connsiteY40" fmla="*/ 190500 h 571500"/>
              <a:gd name="connsiteX41" fmla="*/ 152400 w 800100"/>
              <a:gd name="connsiteY41" fmla="*/ 190500 h 571500"/>
              <a:gd name="connsiteX42" fmla="*/ 123825 w 800100"/>
              <a:gd name="connsiteY42" fmla="*/ 381000 h 571500"/>
              <a:gd name="connsiteX43" fmla="*/ 28575 w 800100"/>
              <a:gd name="connsiteY43" fmla="*/ 381000 h 571500"/>
              <a:gd name="connsiteX44" fmla="*/ 0 w 800100"/>
              <a:gd name="connsiteY44" fmla="*/ 571500 h 571500"/>
              <a:gd name="connsiteX45" fmla="*/ 266700 w 800100"/>
              <a:gd name="connsiteY45" fmla="*/ 571500 h 571500"/>
              <a:gd name="connsiteX46" fmla="*/ 238125 w 800100"/>
              <a:gd name="connsiteY46" fmla="*/ 381000 h 571500"/>
              <a:gd name="connsiteX47" fmla="*/ 295275 w 800100"/>
              <a:gd name="connsiteY47" fmla="*/ 381000 h 571500"/>
              <a:gd name="connsiteX48" fmla="*/ 266700 w 800100"/>
              <a:gd name="connsiteY48" fmla="*/ 571500 h 571500"/>
              <a:gd name="connsiteX49" fmla="*/ 533400 w 800100"/>
              <a:gd name="connsiteY49" fmla="*/ 571500 h 571500"/>
              <a:gd name="connsiteX50" fmla="*/ 504825 w 800100"/>
              <a:gd name="connsiteY50" fmla="*/ 381000 h 571500"/>
              <a:gd name="connsiteX51" fmla="*/ 561975 w 800100"/>
              <a:gd name="connsiteY51" fmla="*/ 381000 h 571500"/>
              <a:gd name="connsiteX52" fmla="*/ 533400 w 800100"/>
              <a:gd name="connsiteY52" fmla="*/ 571500 h 571500"/>
              <a:gd name="connsiteX53" fmla="*/ 800100 w 800100"/>
              <a:gd name="connsiteY53" fmla="*/ 571500 h 571500"/>
              <a:gd name="connsiteX54" fmla="*/ 771525 w 800100"/>
              <a:gd name="connsiteY54" fmla="*/ 3810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800100" h="571500">
                <a:moveTo>
                  <a:pt x="600075" y="514350"/>
                </a:moveTo>
                <a:lnTo>
                  <a:pt x="611505" y="438150"/>
                </a:lnTo>
                <a:lnTo>
                  <a:pt x="722948" y="438150"/>
                </a:lnTo>
                <a:lnTo>
                  <a:pt x="734378" y="514350"/>
                </a:lnTo>
                <a:lnTo>
                  <a:pt x="600075" y="514350"/>
                </a:lnTo>
                <a:close/>
                <a:moveTo>
                  <a:pt x="457200" y="323850"/>
                </a:moveTo>
                <a:lnTo>
                  <a:pt x="468630" y="247650"/>
                </a:lnTo>
                <a:lnTo>
                  <a:pt x="580073" y="247650"/>
                </a:lnTo>
                <a:lnTo>
                  <a:pt x="591503" y="323850"/>
                </a:lnTo>
                <a:lnTo>
                  <a:pt x="457200" y="323850"/>
                </a:lnTo>
                <a:close/>
                <a:moveTo>
                  <a:pt x="361950" y="190500"/>
                </a:moveTo>
                <a:lnTo>
                  <a:pt x="419100" y="190500"/>
                </a:lnTo>
                <a:lnTo>
                  <a:pt x="390525" y="381000"/>
                </a:lnTo>
                <a:lnTo>
                  <a:pt x="361950" y="190500"/>
                </a:lnTo>
                <a:close/>
                <a:moveTo>
                  <a:pt x="333375" y="514350"/>
                </a:moveTo>
                <a:lnTo>
                  <a:pt x="344805" y="438150"/>
                </a:lnTo>
                <a:lnTo>
                  <a:pt x="456248" y="438150"/>
                </a:lnTo>
                <a:lnTo>
                  <a:pt x="467678" y="514350"/>
                </a:lnTo>
                <a:lnTo>
                  <a:pt x="333375" y="514350"/>
                </a:lnTo>
                <a:close/>
                <a:moveTo>
                  <a:pt x="190500" y="323850"/>
                </a:moveTo>
                <a:lnTo>
                  <a:pt x="201930" y="247650"/>
                </a:lnTo>
                <a:lnTo>
                  <a:pt x="313373" y="247650"/>
                </a:lnTo>
                <a:lnTo>
                  <a:pt x="324803" y="323850"/>
                </a:lnTo>
                <a:lnTo>
                  <a:pt x="190500" y="323850"/>
                </a:lnTo>
                <a:close/>
                <a:moveTo>
                  <a:pt x="335280" y="57150"/>
                </a:moveTo>
                <a:lnTo>
                  <a:pt x="446723" y="57150"/>
                </a:lnTo>
                <a:lnTo>
                  <a:pt x="458153" y="133350"/>
                </a:lnTo>
                <a:lnTo>
                  <a:pt x="323850" y="133350"/>
                </a:lnTo>
                <a:lnTo>
                  <a:pt x="335280" y="57150"/>
                </a:lnTo>
                <a:close/>
                <a:moveTo>
                  <a:pt x="66675" y="514350"/>
                </a:moveTo>
                <a:lnTo>
                  <a:pt x="78105" y="438150"/>
                </a:lnTo>
                <a:lnTo>
                  <a:pt x="189548" y="438150"/>
                </a:lnTo>
                <a:lnTo>
                  <a:pt x="200978" y="514350"/>
                </a:lnTo>
                <a:lnTo>
                  <a:pt x="66675" y="514350"/>
                </a:lnTo>
                <a:close/>
                <a:moveTo>
                  <a:pt x="771525" y="381000"/>
                </a:moveTo>
                <a:lnTo>
                  <a:pt x="657225" y="381000"/>
                </a:lnTo>
                <a:lnTo>
                  <a:pt x="628650" y="190500"/>
                </a:lnTo>
                <a:lnTo>
                  <a:pt x="523875" y="190500"/>
                </a:lnTo>
                <a:lnTo>
                  <a:pt x="495300" y="0"/>
                </a:lnTo>
                <a:lnTo>
                  <a:pt x="285750" y="0"/>
                </a:lnTo>
                <a:lnTo>
                  <a:pt x="257175" y="190500"/>
                </a:lnTo>
                <a:lnTo>
                  <a:pt x="152400" y="190500"/>
                </a:lnTo>
                <a:lnTo>
                  <a:pt x="123825" y="381000"/>
                </a:lnTo>
                <a:lnTo>
                  <a:pt x="28575" y="381000"/>
                </a:lnTo>
                <a:lnTo>
                  <a:pt x="0" y="571500"/>
                </a:lnTo>
                <a:lnTo>
                  <a:pt x="266700" y="571500"/>
                </a:lnTo>
                <a:lnTo>
                  <a:pt x="238125" y="381000"/>
                </a:lnTo>
                <a:lnTo>
                  <a:pt x="295275" y="381000"/>
                </a:lnTo>
                <a:lnTo>
                  <a:pt x="266700" y="571500"/>
                </a:lnTo>
                <a:lnTo>
                  <a:pt x="533400" y="571500"/>
                </a:lnTo>
                <a:lnTo>
                  <a:pt x="504825" y="381000"/>
                </a:lnTo>
                <a:lnTo>
                  <a:pt x="561975" y="381000"/>
                </a:lnTo>
                <a:lnTo>
                  <a:pt x="533400" y="571500"/>
                </a:lnTo>
                <a:lnTo>
                  <a:pt x="800100" y="571500"/>
                </a:lnTo>
                <a:lnTo>
                  <a:pt x="771525" y="381000"/>
                </a:lnTo>
                <a:close/>
              </a:path>
            </a:pathLst>
          </a:custGeom>
          <a:solidFill>
            <a:srgbClr val="5BA08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3" name="Graphic 142" descr="Leaf">
            <a:extLst>
              <a:ext uri="{FF2B5EF4-FFF2-40B4-BE49-F238E27FC236}">
                <a16:creationId xmlns:a16="http://schemas.microsoft.com/office/drawing/2014/main" xmlns="" id="{6CD594B4-E98E-66A9-5EE6-AC0F748784F0}"/>
              </a:ext>
            </a:extLst>
          </p:cNvPr>
          <p:cNvSpPr/>
          <p:nvPr/>
        </p:nvSpPr>
        <p:spPr>
          <a:xfrm>
            <a:off x="1163191" y="320011"/>
            <a:ext cx="113270" cy="108643"/>
          </a:xfrm>
          <a:custGeom>
            <a:avLst/>
            <a:gdLst>
              <a:gd name="connsiteX0" fmla="*/ 52647 w 113270"/>
              <a:gd name="connsiteY0" fmla="*/ 9572 h 108643"/>
              <a:gd name="connsiteX1" fmla="*/ 7977 w 113270"/>
              <a:gd name="connsiteY1" fmla="*/ 54242 h 108643"/>
              <a:gd name="connsiteX2" fmla="*/ 13561 w 113270"/>
              <a:gd name="connsiteY2" fmla="*/ 75779 h 108643"/>
              <a:gd name="connsiteX3" fmla="*/ 24568 w 113270"/>
              <a:gd name="connsiteY3" fmla="*/ 64931 h 108643"/>
              <a:gd name="connsiteX4" fmla="*/ 56316 w 113270"/>
              <a:gd name="connsiteY4" fmla="*/ 38927 h 108643"/>
              <a:gd name="connsiteX5" fmla="*/ 58390 w 113270"/>
              <a:gd name="connsiteY5" fmla="*/ 38129 h 108643"/>
              <a:gd name="connsiteX6" fmla="*/ 61581 w 113270"/>
              <a:gd name="connsiteY6" fmla="*/ 41320 h 108643"/>
              <a:gd name="connsiteX7" fmla="*/ 60304 w 113270"/>
              <a:gd name="connsiteY7" fmla="*/ 43872 h 108643"/>
              <a:gd name="connsiteX8" fmla="*/ 60304 w 113270"/>
              <a:gd name="connsiteY8" fmla="*/ 43872 h 108643"/>
              <a:gd name="connsiteX9" fmla="*/ 14518 w 113270"/>
              <a:gd name="connsiteY9" fmla="*/ 84235 h 108643"/>
              <a:gd name="connsiteX10" fmla="*/ 11965 w 113270"/>
              <a:gd name="connsiteY10" fmla="*/ 87106 h 108643"/>
              <a:gd name="connsiteX11" fmla="*/ 11965 w 113270"/>
              <a:gd name="connsiteY11" fmla="*/ 87106 h 108643"/>
              <a:gd name="connsiteX12" fmla="*/ 0 w 113270"/>
              <a:gd name="connsiteY12" fmla="*/ 108644 h 108643"/>
              <a:gd name="connsiteX13" fmla="*/ 9572 w 113270"/>
              <a:gd name="connsiteY13" fmla="*/ 108644 h 108643"/>
              <a:gd name="connsiteX14" fmla="*/ 23611 w 113270"/>
              <a:gd name="connsiteY14" fmla="*/ 88383 h 108643"/>
              <a:gd name="connsiteX15" fmla="*/ 52647 w 113270"/>
              <a:gd name="connsiteY15" fmla="*/ 99071 h 108643"/>
              <a:gd name="connsiteX16" fmla="*/ 74822 w 113270"/>
              <a:gd name="connsiteY16" fmla="*/ 93169 h 108643"/>
              <a:gd name="connsiteX17" fmla="*/ 74822 w 113270"/>
              <a:gd name="connsiteY17" fmla="*/ 93169 h 108643"/>
              <a:gd name="connsiteX18" fmla="*/ 113270 w 113270"/>
              <a:gd name="connsiteY18" fmla="*/ 0 h 108643"/>
              <a:gd name="connsiteX19" fmla="*/ 52647 w 113270"/>
              <a:gd name="connsiteY19" fmla="*/ 9572 h 10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3270" h="108643">
                <a:moveTo>
                  <a:pt x="52647" y="9572"/>
                </a:moveTo>
                <a:cubicBezTo>
                  <a:pt x="27919" y="9572"/>
                  <a:pt x="7977" y="29514"/>
                  <a:pt x="7977" y="54242"/>
                </a:cubicBezTo>
                <a:cubicBezTo>
                  <a:pt x="7977" y="62059"/>
                  <a:pt x="10051" y="69398"/>
                  <a:pt x="13561" y="75779"/>
                </a:cubicBezTo>
                <a:cubicBezTo>
                  <a:pt x="16911" y="72270"/>
                  <a:pt x="20580" y="68760"/>
                  <a:pt x="24568" y="64931"/>
                </a:cubicBezTo>
                <a:cubicBezTo>
                  <a:pt x="34619" y="55518"/>
                  <a:pt x="46425" y="45946"/>
                  <a:pt x="56316" y="38927"/>
                </a:cubicBezTo>
                <a:cubicBezTo>
                  <a:pt x="56954" y="38448"/>
                  <a:pt x="57592" y="38129"/>
                  <a:pt x="58390" y="38129"/>
                </a:cubicBezTo>
                <a:cubicBezTo>
                  <a:pt x="60145" y="38129"/>
                  <a:pt x="61581" y="39565"/>
                  <a:pt x="61581" y="41320"/>
                </a:cubicBezTo>
                <a:cubicBezTo>
                  <a:pt x="61581" y="42436"/>
                  <a:pt x="61102" y="43234"/>
                  <a:pt x="60304" y="43872"/>
                </a:cubicBezTo>
                <a:lnTo>
                  <a:pt x="60304" y="43872"/>
                </a:lnTo>
                <a:cubicBezTo>
                  <a:pt x="46106" y="54083"/>
                  <a:pt x="27281" y="69877"/>
                  <a:pt x="14518" y="84235"/>
                </a:cubicBezTo>
                <a:cubicBezTo>
                  <a:pt x="14518" y="84235"/>
                  <a:pt x="12763" y="86149"/>
                  <a:pt x="11965" y="87106"/>
                </a:cubicBezTo>
                <a:lnTo>
                  <a:pt x="11965" y="87106"/>
                </a:lnTo>
                <a:cubicBezTo>
                  <a:pt x="4786" y="95562"/>
                  <a:pt x="0" y="103219"/>
                  <a:pt x="0" y="108644"/>
                </a:cubicBezTo>
                <a:lnTo>
                  <a:pt x="9572" y="108644"/>
                </a:lnTo>
                <a:cubicBezTo>
                  <a:pt x="9572" y="105134"/>
                  <a:pt x="15156" y="97476"/>
                  <a:pt x="23611" y="88383"/>
                </a:cubicBezTo>
                <a:cubicBezTo>
                  <a:pt x="31428" y="95083"/>
                  <a:pt x="41479" y="99071"/>
                  <a:pt x="52647" y="99071"/>
                </a:cubicBezTo>
                <a:cubicBezTo>
                  <a:pt x="60623" y="99071"/>
                  <a:pt x="68281" y="96998"/>
                  <a:pt x="74822" y="93169"/>
                </a:cubicBezTo>
                <a:lnTo>
                  <a:pt x="74822" y="93169"/>
                </a:lnTo>
                <a:cubicBezTo>
                  <a:pt x="108963" y="74184"/>
                  <a:pt x="113270" y="39246"/>
                  <a:pt x="113270" y="0"/>
                </a:cubicBezTo>
                <a:cubicBezTo>
                  <a:pt x="113270" y="0"/>
                  <a:pt x="76098" y="10210"/>
                  <a:pt x="52647" y="9572"/>
                </a:cubicBezTo>
                <a:close/>
              </a:path>
            </a:pathLst>
          </a:custGeom>
          <a:solidFill>
            <a:srgbClr val="FFFFFF"/>
          </a:solidFill>
          <a:ln w="1588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612EF908-FAC2-B042-7C08-131941AA6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42" y="229520"/>
            <a:ext cx="1306611" cy="52351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5876340" y="525819"/>
            <a:ext cx="594249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000" b="1" dirty="0">
                <a:solidFill>
                  <a:srgbClr val="5BA085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  <a:t>Umsatz und Ertragsprognose ( geschätzte Anwendungen nur In Deutschland 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000" b="1" dirty="0">
                <a:solidFill>
                  <a:srgbClr val="5BA085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  <a:t>Etwa 12% aller  Wohngebäude in Deutschland haben derzeit eine Photovoltaikanlage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000" b="1" dirty="0">
                <a:solidFill>
                  <a:srgbClr val="5BA085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  <a:t>Bei geschätzten privaten Haushalten  sind es  ca. 5 </a:t>
            </a:r>
            <a:r>
              <a:rPr lang="de-DE" sz="1000" b="1" dirty="0" err="1">
                <a:solidFill>
                  <a:srgbClr val="5BA085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  <a:t>Mio</a:t>
            </a:r>
            <a:r>
              <a:rPr lang="de-DE" sz="1000" b="1" dirty="0">
                <a:solidFill>
                  <a:srgbClr val="5BA085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  <a:t> Haushalte  mit PV-Anlagen = ( 12% von 41Mio = </a:t>
            </a:r>
            <a:r>
              <a:rPr lang="it-IT" sz="1000" b="1" dirty="0" err="1">
                <a:solidFill>
                  <a:srgbClr val="5BA085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  <a:t>ca</a:t>
            </a:r>
            <a:r>
              <a:rPr lang="it-IT" sz="1000" b="1" dirty="0">
                <a:solidFill>
                  <a:srgbClr val="5BA085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  <a:t>.</a:t>
            </a:r>
            <a:r>
              <a:rPr lang="de-DE" sz="1000" b="1" dirty="0">
                <a:solidFill>
                  <a:srgbClr val="5BA085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  <a:t>, 4,9 </a:t>
            </a:r>
            <a:r>
              <a:rPr lang="de-DE" sz="1000" b="1" dirty="0" err="1" smtClean="0">
                <a:solidFill>
                  <a:srgbClr val="5BA085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  <a:t>Mio</a:t>
            </a:r>
            <a:r>
              <a:rPr lang="de-DE" sz="1000" b="1" dirty="0" smtClean="0">
                <a:solidFill>
                  <a:srgbClr val="5BA085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  <a:t>) </a:t>
            </a:r>
            <a:r>
              <a:rPr lang="de-DE" sz="1000" b="1" dirty="0">
                <a:solidFill>
                  <a:srgbClr val="5BA085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  <a:t>Anwendern.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000" b="1" dirty="0">
                <a:solidFill>
                  <a:srgbClr val="5BA085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  <a:t>Bei derzeit ca. 5 </a:t>
            </a:r>
            <a:r>
              <a:rPr lang="de-DE" sz="1000" b="1" dirty="0" smtClean="0">
                <a:solidFill>
                  <a:srgbClr val="5BA085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  <a:t>Mio. </a:t>
            </a:r>
            <a:r>
              <a:rPr lang="de-DE" sz="1000" b="1" dirty="0">
                <a:solidFill>
                  <a:srgbClr val="5BA085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  <a:t>Anwender und geschätzten nur 10% </a:t>
            </a:r>
            <a:r>
              <a:rPr lang="de-DE" sz="1000" b="1" dirty="0" smtClean="0">
                <a:solidFill>
                  <a:srgbClr val="5BA085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  <a:t>(250 Mio. €) </a:t>
            </a:r>
            <a:r>
              <a:rPr lang="de-DE" sz="1000" b="1" dirty="0">
                <a:solidFill>
                  <a:srgbClr val="5BA085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  <a:t>verkauften </a:t>
            </a:r>
            <a:r>
              <a:rPr lang="de-DE" sz="1000" b="1" dirty="0" err="1">
                <a:solidFill>
                  <a:srgbClr val="5BA085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  <a:t>Delektra</a:t>
            </a:r>
            <a:r>
              <a:rPr lang="de-DE" sz="1000" b="1" dirty="0">
                <a:solidFill>
                  <a:srgbClr val="5BA085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  <a:t> Energiewandler , wäre ein anfänglicher Umsatz beim Stückpreis 5.000€  ein Umsatz von  ca. 2,5 </a:t>
            </a:r>
            <a:r>
              <a:rPr lang="de-DE" sz="1000" b="1" dirty="0" smtClean="0">
                <a:solidFill>
                  <a:srgbClr val="5BA085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  <a:t>Milliarden € </a:t>
            </a:r>
            <a:r>
              <a:rPr lang="de-DE" sz="1000" b="1" dirty="0">
                <a:solidFill>
                  <a:srgbClr val="5BA085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  <a:t>zu generieren. </a:t>
            </a:r>
            <a:r>
              <a:rPr lang="de-DE" sz="1000" b="1" dirty="0" smtClean="0">
                <a:solidFill>
                  <a:srgbClr val="5BA085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  <a:t>Und </a:t>
            </a:r>
            <a:r>
              <a:rPr lang="de-DE" sz="1000" b="1" dirty="0">
                <a:solidFill>
                  <a:srgbClr val="5BA085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  <a:t>das anfänglich nur in Deutschland.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3722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3EAEAD1A-1790-4A10-852D-E8BE3E3D13FE}"/>
              </a:ext>
            </a:extLst>
          </p:cNvPr>
          <p:cNvSpPr/>
          <p:nvPr/>
        </p:nvSpPr>
        <p:spPr>
          <a:xfrm>
            <a:off x="6306864" y="1478972"/>
            <a:ext cx="3867120" cy="4271409"/>
          </a:xfrm>
          <a:prstGeom prst="roundRect">
            <a:avLst>
              <a:gd name="adj" fmla="val 8031"/>
            </a:avLst>
          </a:prstGeom>
          <a:solidFill>
            <a:schemeClr val="bg1"/>
          </a:solidFill>
          <a:ln>
            <a:noFill/>
          </a:ln>
          <a:effectLst>
            <a:outerShdw blurRad="457200" dist="76200" dir="5400000" sx="94000" sy="94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7CB43317-EB60-4A62-BF35-63C578A19F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2537470"/>
              </p:ext>
            </p:extLst>
          </p:nvPr>
        </p:nvGraphicFramePr>
        <p:xfrm>
          <a:off x="6306864" y="2220839"/>
          <a:ext cx="3867120" cy="2787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7E10BAFB-0D61-4FA1-A47F-962192DD4742}"/>
              </a:ext>
            </a:extLst>
          </p:cNvPr>
          <p:cNvSpPr/>
          <p:nvPr/>
        </p:nvSpPr>
        <p:spPr>
          <a:xfrm>
            <a:off x="9164334" y="1057398"/>
            <a:ext cx="2629246" cy="978478"/>
          </a:xfrm>
          <a:prstGeom prst="roundRect">
            <a:avLst>
              <a:gd name="adj" fmla="val 14544"/>
            </a:avLst>
          </a:prstGeom>
          <a:solidFill>
            <a:schemeClr val="bg1"/>
          </a:solidFill>
          <a:ln>
            <a:noFill/>
          </a:ln>
          <a:effectLst>
            <a:outerShdw blurRad="457200" dist="76200" dir="5400000" sx="94000" sy="94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Arial" panose="020B0604020202020204" pitchFamily="34" charset="0"/>
            </a:endParaRP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xmlns="" id="{36C8BA6E-EC9B-4167-BB7C-068262FC861A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7884204" y="1546637"/>
            <a:ext cx="1280130" cy="910814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98BA314-6C54-40B0-97CA-B00E1F87E044}"/>
              </a:ext>
            </a:extLst>
          </p:cNvPr>
          <p:cNvSpPr txBox="1"/>
          <p:nvPr/>
        </p:nvSpPr>
        <p:spPr>
          <a:xfrm>
            <a:off x="9280779" y="1231307"/>
            <a:ext cx="26147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5BA085"/>
                </a:solidFill>
                <a:latin typeface="Poppins" pitchFamily="2" charset="77"/>
                <a:cs typeface="Poppins" pitchFamily="2" charset="77"/>
              </a:rPr>
              <a:t>KI-Design &amp; Simulation</a:t>
            </a:r>
          </a:p>
          <a:p>
            <a:r>
              <a:rPr lang="de-DE" sz="1600" b="1" dirty="0">
                <a:latin typeface="Poppins" pitchFamily="2" charset="77"/>
                <a:cs typeface="Poppins" pitchFamily="2" charset="77"/>
              </a:rPr>
              <a:t>200–300 TEUR</a:t>
            </a:r>
          </a:p>
          <a:p>
            <a:r>
              <a:rPr lang="de-DE" sz="1600" b="1" dirty="0">
                <a:latin typeface="Poppins" pitchFamily="2" charset="77"/>
                <a:cs typeface="Poppins" pitchFamily="2" charset="77"/>
              </a:rPr>
              <a:t> 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429C24AC-BAAC-4937-89C2-E469B8BAA869}"/>
              </a:ext>
            </a:extLst>
          </p:cNvPr>
          <p:cNvSpPr/>
          <p:nvPr/>
        </p:nvSpPr>
        <p:spPr>
          <a:xfrm>
            <a:off x="4820934" y="4355867"/>
            <a:ext cx="2019300" cy="978478"/>
          </a:xfrm>
          <a:prstGeom prst="roundRect">
            <a:avLst>
              <a:gd name="adj" fmla="val 11321"/>
            </a:avLst>
          </a:prstGeom>
          <a:solidFill>
            <a:srgbClr val="5BA085"/>
          </a:solidFill>
          <a:ln>
            <a:noFill/>
          </a:ln>
          <a:effectLst>
            <a:outerShdw blurRad="431800" dist="190500" dir="2520000" algn="tl" rotWithShape="0">
              <a:srgbClr val="58B33D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79D7BA92-A4C2-4AAB-BC06-903EB07A9729}"/>
              </a:ext>
            </a:extLst>
          </p:cNvPr>
          <p:cNvSpPr txBox="1"/>
          <p:nvPr/>
        </p:nvSpPr>
        <p:spPr>
          <a:xfrm>
            <a:off x="4882221" y="4472572"/>
            <a:ext cx="18822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rPr>
              <a:t>Vorbereitung</a:t>
            </a:r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rPr>
              <a:t> </a:t>
            </a:r>
            <a:br>
              <a:rPr lang="en-US" sz="1600" b="1" dirty="0">
                <a:solidFill>
                  <a:schemeClr val="bg1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rPr>
            </a:br>
            <a:r>
              <a:rPr lang="en-US" sz="1600" b="1" dirty="0" err="1">
                <a:solidFill>
                  <a:schemeClr val="bg1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rPr>
              <a:t>Serienfertigung</a:t>
            </a:r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rPr>
              <a:t> </a:t>
            </a:r>
          </a:p>
          <a:p>
            <a:r>
              <a:rPr lang="de-DE" sz="1600" b="1" dirty="0">
                <a:latin typeface="Poppins" pitchFamily="2" charset="77"/>
                <a:cs typeface="Poppins" pitchFamily="2" charset="77"/>
              </a:rPr>
              <a:t>200–350 TEUR</a:t>
            </a:r>
          </a:p>
        </p:txBody>
      </p: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xmlns="" id="{53BD7EA8-EB4C-47E5-82C5-50ADAFCBD1ED}"/>
              </a:ext>
            </a:extLst>
          </p:cNvPr>
          <p:cNvCxnSpPr>
            <a:cxnSpLocks/>
            <a:stCxn id="35" idx="0"/>
          </p:cNvCxnSpPr>
          <p:nvPr/>
        </p:nvCxnSpPr>
        <p:spPr>
          <a:xfrm rot="5400000" flipH="1" flipV="1">
            <a:off x="5987839" y="3148718"/>
            <a:ext cx="1049894" cy="1364405"/>
          </a:xfrm>
          <a:prstGeom prst="bentConnector2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xmlns="" id="{F629B8A4-55D3-40CC-86E1-290E2F424D3A}"/>
              </a:ext>
            </a:extLst>
          </p:cNvPr>
          <p:cNvSpPr/>
          <p:nvPr/>
        </p:nvSpPr>
        <p:spPr>
          <a:xfrm>
            <a:off x="9473645" y="3838348"/>
            <a:ext cx="2539238" cy="978478"/>
          </a:xfrm>
          <a:prstGeom prst="roundRect">
            <a:avLst>
              <a:gd name="adj" fmla="val 12932"/>
            </a:avLst>
          </a:prstGeom>
          <a:solidFill>
            <a:schemeClr val="bg1"/>
          </a:solidFill>
          <a:ln>
            <a:noFill/>
          </a:ln>
          <a:effectLst>
            <a:outerShdw blurRad="457200" dist="76200" dir="5400000" sx="94000" sy="94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F3FCE37A-A07B-4B30-91E2-B104E9CF52BC}"/>
              </a:ext>
            </a:extLst>
          </p:cNvPr>
          <p:cNvSpPr txBox="1"/>
          <p:nvPr/>
        </p:nvSpPr>
        <p:spPr>
          <a:xfrm>
            <a:off x="9473645" y="4023311"/>
            <a:ext cx="2634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24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1600" b="1" dirty="0" err="1">
                <a:solidFill>
                  <a:srgbClr val="5BA085"/>
                </a:solidFill>
                <a:latin typeface="Poppins" pitchFamily="2" charset="77"/>
                <a:cs typeface="Poppins" pitchFamily="2" charset="77"/>
              </a:rPr>
              <a:t>Prototypenbau</a:t>
            </a:r>
            <a:r>
              <a:rPr lang="en-US" sz="1600" b="1" dirty="0">
                <a:solidFill>
                  <a:srgbClr val="5BA085"/>
                </a:solidFill>
                <a:latin typeface="Poppins" pitchFamily="2" charset="77"/>
                <a:cs typeface="Poppins" pitchFamily="2" charset="77"/>
              </a:rPr>
              <a:t> &amp; Tests </a:t>
            </a:r>
          </a:p>
          <a:p>
            <a:r>
              <a:rPr lang="de-DE" sz="1600" b="1" dirty="0">
                <a:latin typeface="Poppins" pitchFamily="2" charset="77"/>
                <a:cs typeface="Poppins" pitchFamily="2" charset="77"/>
              </a:rPr>
              <a:t>100–150 TEUR</a:t>
            </a:r>
          </a:p>
        </p:txBody>
      </p: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xmlns="" id="{B5280BA5-356C-4D52-84FF-2E2343B5F120}"/>
              </a:ext>
            </a:extLst>
          </p:cNvPr>
          <p:cNvCxnSpPr>
            <a:cxnSpLocks/>
            <a:endCxn id="59" idx="0"/>
          </p:cNvCxnSpPr>
          <p:nvPr/>
        </p:nvCxnSpPr>
        <p:spPr>
          <a:xfrm>
            <a:off x="9259307" y="3388138"/>
            <a:ext cx="1483957" cy="450210"/>
          </a:xfrm>
          <a:prstGeom prst="bentConnector2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1194A721-AA24-485F-826E-2C50C0E132CA}"/>
              </a:ext>
            </a:extLst>
          </p:cNvPr>
          <p:cNvSpPr txBox="1"/>
          <p:nvPr/>
        </p:nvSpPr>
        <p:spPr>
          <a:xfrm>
            <a:off x="591542" y="1594798"/>
            <a:ext cx="3867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323848"/>
                </a:solidFill>
                <a:latin typeface="Poppins SemiBold" panose="00000700000000000000" pitchFamily="2" charset="0"/>
                <a:ea typeface="Roboto" panose="02000000000000000000" pitchFamily="2" charset="0"/>
                <a:cs typeface="Poppins SemiBold" panose="00000700000000000000" pitchFamily="2" charset="0"/>
              </a:rPr>
              <a:t>Kapitalbedarf</a:t>
            </a:r>
            <a:endParaRPr lang="en-US" sz="3200" dirty="0">
              <a:solidFill>
                <a:srgbClr val="58B33D"/>
              </a:solidFill>
              <a:latin typeface="Poppins SemiBold" panose="00000700000000000000" pitchFamily="2" charset="0"/>
              <a:ea typeface="Roboto" panose="020000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7" name="TextBox 8">
            <a:extLst>
              <a:ext uri="{FF2B5EF4-FFF2-40B4-BE49-F238E27FC236}">
                <a16:creationId xmlns:a16="http://schemas.microsoft.com/office/drawing/2014/main" xmlns="" id="{7F074F4C-4F32-48CA-B602-940C940359CF}"/>
              </a:ext>
            </a:extLst>
          </p:cNvPr>
          <p:cNvSpPr txBox="1"/>
          <p:nvPr/>
        </p:nvSpPr>
        <p:spPr>
          <a:xfrm>
            <a:off x="6840234" y="5977679"/>
            <a:ext cx="3867120" cy="579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rgbClr val="8380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de-DE" b="1" dirty="0">
                <a:solidFill>
                  <a:srgbClr val="323848"/>
                </a:solidFill>
                <a:latin typeface="Poppins" pitchFamily="2" charset="77"/>
                <a:cs typeface="Poppins" pitchFamily="2" charset="77"/>
              </a:rPr>
              <a:t>Gesamtbedarf 500–800 TEUR</a:t>
            </a:r>
          </a:p>
          <a:p>
            <a:r>
              <a:rPr lang="de-DE" b="1" dirty="0">
                <a:solidFill>
                  <a:srgbClr val="323848"/>
                </a:solidFill>
                <a:latin typeface="Poppins" pitchFamily="2" charset="77"/>
                <a:cs typeface="Poppins" pitchFamily="2" charset="77"/>
              </a:rPr>
              <a:t>Zeithorizont:</a:t>
            </a:r>
            <a:r>
              <a:rPr lang="de-DE" dirty="0">
                <a:solidFill>
                  <a:srgbClr val="323848"/>
                </a:solidFill>
                <a:latin typeface="Poppins" pitchFamily="2" charset="77"/>
                <a:cs typeface="Poppins" pitchFamily="2" charset="77"/>
              </a:rPr>
              <a:t> ca. 12 Monate bis Serienreife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9279EC34-3D5A-4330-939D-222B86C688F0}"/>
              </a:ext>
            </a:extLst>
          </p:cNvPr>
          <p:cNvCxnSpPr>
            <a:cxnSpLocks/>
          </p:cNvCxnSpPr>
          <p:nvPr/>
        </p:nvCxnSpPr>
        <p:spPr>
          <a:xfrm>
            <a:off x="709056" y="2283227"/>
            <a:ext cx="425159" cy="0"/>
          </a:xfrm>
          <a:prstGeom prst="line">
            <a:avLst/>
          </a:prstGeom>
          <a:ln w="25400" cap="rnd">
            <a:solidFill>
              <a:srgbClr val="5BA08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2643D733-8F43-4AD0-DDB4-F663EC6F7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42" y="229520"/>
            <a:ext cx="1306611" cy="523515"/>
          </a:xfrm>
          <a:prstGeom prst="rect">
            <a:avLst/>
          </a:prstGeom>
        </p:spPr>
      </p:pic>
      <p:pic>
        <p:nvPicPr>
          <p:cNvPr id="4" name="Bildplatzhalter 4">
            <a:extLst>
              <a:ext uri="{FF2B5EF4-FFF2-40B4-BE49-F238E27FC236}">
                <a16:creationId xmlns:a16="http://schemas.microsoft.com/office/drawing/2014/main" xmlns="" id="{35FD36BC-55B5-CD67-C8CC-EFECE6EF84F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1" r="30331"/>
          <a:stretch/>
        </p:blipFill>
        <p:spPr>
          <a:xfrm>
            <a:off x="963054" y="2577580"/>
            <a:ext cx="3028630" cy="4335128"/>
          </a:xfrm>
        </p:spPr>
      </p:pic>
    </p:spTree>
    <p:extLst>
      <p:ext uri="{BB962C8B-B14F-4D97-AF65-F5344CB8AC3E}">
        <p14:creationId xmlns:p14="http://schemas.microsoft.com/office/powerpoint/2010/main" val="1775643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 descr="Ein Bild, das Augen, Nahaufnahme, Orgel, Iris enthält.&#10;&#10;KI-generierte Inhalte können fehlerhaft sein.">
            <a:extLst>
              <a:ext uri="{FF2B5EF4-FFF2-40B4-BE49-F238E27FC236}">
                <a16:creationId xmlns:a16="http://schemas.microsoft.com/office/drawing/2014/main" xmlns="" id="{86AB6602-79B8-C4A5-0419-9F0B63AEFF5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6" r="28096"/>
          <a:stretch>
            <a:fillRect/>
          </a:stretch>
        </p:blipFill>
        <p:spPr>
          <a:xfrm>
            <a:off x="1106197" y="2522872"/>
            <a:ext cx="3028630" cy="433512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E37DEC6-CC44-4079-B3AB-B3A35E6F1D39}"/>
              </a:ext>
            </a:extLst>
          </p:cNvPr>
          <p:cNvSpPr txBox="1"/>
          <p:nvPr/>
        </p:nvSpPr>
        <p:spPr>
          <a:xfrm>
            <a:off x="553507" y="1412342"/>
            <a:ext cx="3513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23848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Vision &amp; Impact</a:t>
            </a:r>
            <a:endParaRPr lang="en-ID" sz="3200" dirty="0">
              <a:solidFill>
                <a:srgbClr val="58B33D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C523C3D-7953-4519-A569-930E1F890C2B}"/>
              </a:ext>
            </a:extLst>
          </p:cNvPr>
          <p:cNvCxnSpPr>
            <a:cxnSpLocks/>
          </p:cNvCxnSpPr>
          <p:nvPr/>
        </p:nvCxnSpPr>
        <p:spPr>
          <a:xfrm>
            <a:off x="681038" y="2205073"/>
            <a:ext cx="425159" cy="0"/>
          </a:xfrm>
          <a:prstGeom prst="line">
            <a:avLst/>
          </a:prstGeom>
          <a:ln w="25400" cap="rnd">
            <a:solidFill>
              <a:srgbClr val="5BA08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5">
            <a:extLst>
              <a:ext uri="{FF2B5EF4-FFF2-40B4-BE49-F238E27FC236}">
                <a16:creationId xmlns:a16="http://schemas.microsoft.com/office/drawing/2014/main" xmlns="" id="{593A2F26-1598-4102-9B03-D75E22CF857F}"/>
              </a:ext>
            </a:extLst>
          </p:cNvPr>
          <p:cNvSpPr/>
          <p:nvPr/>
        </p:nvSpPr>
        <p:spPr>
          <a:xfrm>
            <a:off x="7065039" y="1267071"/>
            <a:ext cx="4428992" cy="1277682"/>
          </a:xfrm>
          <a:prstGeom prst="roundRect">
            <a:avLst>
              <a:gd name="adj" fmla="val 15678"/>
            </a:avLst>
          </a:prstGeom>
          <a:solidFill>
            <a:srgbClr val="5BA085"/>
          </a:solidFill>
          <a:ln>
            <a:noFill/>
          </a:ln>
          <a:effectLst>
            <a:outerShdw blurRad="457200" dist="76200" dir="5400000" sx="94000" sy="94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25DE9B8-F24E-4F29-BE43-06531C386BE3}"/>
              </a:ext>
            </a:extLst>
          </p:cNvPr>
          <p:cNvSpPr/>
          <p:nvPr/>
        </p:nvSpPr>
        <p:spPr>
          <a:xfrm>
            <a:off x="7324550" y="1587192"/>
            <a:ext cx="597006" cy="59700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5">
            <a:extLst>
              <a:ext uri="{FF2B5EF4-FFF2-40B4-BE49-F238E27FC236}">
                <a16:creationId xmlns:a16="http://schemas.microsoft.com/office/drawing/2014/main" xmlns="" id="{54F225C1-2729-4343-BD30-E58916F27D03}"/>
              </a:ext>
            </a:extLst>
          </p:cNvPr>
          <p:cNvSpPr/>
          <p:nvPr/>
        </p:nvSpPr>
        <p:spPr>
          <a:xfrm>
            <a:off x="7065039" y="2790159"/>
            <a:ext cx="4428992" cy="1277682"/>
          </a:xfrm>
          <a:prstGeom prst="roundRect">
            <a:avLst>
              <a:gd name="adj" fmla="val 15678"/>
            </a:avLst>
          </a:prstGeom>
          <a:solidFill>
            <a:schemeClr val="bg1"/>
          </a:solidFill>
          <a:ln>
            <a:noFill/>
          </a:ln>
          <a:effectLst>
            <a:outerShdw blurRad="457200" dist="76200" dir="5400000" sx="94000" sy="94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92B029F3-351B-4FC4-A5D5-E69838548977}"/>
              </a:ext>
            </a:extLst>
          </p:cNvPr>
          <p:cNvSpPr/>
          <p:nvPr/>
        </p:nvSpPr>
        <p:spPr>
          <a:xfrm>
            <a:off x="7324550" y="3110280"/>
            <a:ext cx="597006" cy="59700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5">
            <a:extLst>
              <a:ext uri="{FF2B5EF4-FFF2-40B4-BE49-F238E27FC236}">
                <a16:creationId xmlns:a16="http://schemas.microsoft.com/office/drawing/2014/main" xmlns="" id="{21B0A61C-A665-4271-A20F-E4BF55D18C67}"/>
              </a:ext>
            </a:extLst>
          </p:cNvPr>
          <p:cNvSpPr/>
          <p:nvPr/>
        </p:nvSpPr>
        <p:spPr>
          <a:xfrm>
            <a:off x="7065039" y="4313247"/>
            <a:ext cx="4428992" cy="1277682"/>
          </a:xfrm>
          <a:prstGeom prst="roundRect">
            <a:avLst>
              <a:gd name="adj" fmla="val 15678"/>
            </a:avLst>
          </a:prstGeom>
          <a:solidFill>
            <a:schemeClr val="bg1"/>
          </a:solidFill>
          <a:ln>
            <a:noFill/>
          </a:ln>
          <a:effectLst>
            <a:outerShdw blurRad="457200" dist="76200" dir="5400000" sx="94000" sy="94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A954152A-6108-439A-B1A9-93B5BB422799}"/>
              </a:ext>
            </a:extLst>
          </p:cNvPr>
          <p:cNvSpPr/>
          <p:nvPr/>
        </p:nvSpPr>
        <p:spPr>
          <a:xfrm>
            <a:off x="7324550" y="4633368"/>
            <a:ext cx="597006" cy="59700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Google Shape;5792;g910ab2edfc_0_7964">
            <a:extLst>
              <a:ext uri="{FF2B5EF4-FFF2-40B4-BE49-F238E27FC236}">
                <a16:creationId xmlns:a16="http://schemas.microsoft.com/office/drawing/2014/main" xmlns="" id="{19B58100-9B00-4246-8C5D-A288F8F3E515}"/>
              </a:ext>
            </a:extLst>
          </p:cNvPr>
          <p:cNvSpPr/>
          <p:nvPr/>
        </p:nvSpPr>
        <p:spPr>
          <a:xfrm>
            <a:off x="8105078" y="1704729"/>
            <a:ext cx="3196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  <a:sym typeface="Montserrat"/>
              </a:rPr>
              <a:t>Bezahlbarer</a:t>
            </a:r>
            <a:r>
              <a:rPr lang="en-US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  <a:sym typeface="Montserrat"/>
              </a:rPr>
              <a:t> Strom </a:t>
            </a:r>
            <a:br>
              <a:rPr lang="en-US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  <a:sym typeface="Montserrat"/>
              </a:rPr>
            </a:br>
            <a:r>
              <a:rPr lang="en-US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  <a:sym typeface="Montserrat"/>
              </a:rPr>
              <a:t>für alle</a:t>
            </a:r>
            <a:endParaRPr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  <a:sym typeface="Montserrat"/>
            </a:endParaRPr>
          </a:p>
        </p:txBody>
      </p:sp>
      <p:sp>
        <p:nvSpPr>
          <p:cNvPr id="20" name="Google Shape;5792;g910ab2edfc_0_7964">
            <a:extLst>
              <a:ext uri="{FF2B5EF4-FFF2-40B4-BE49-F238E27FC236}">
                <a16:creationId xmlns:a16="http://schemas.microsoft.com/office/drawing/2014/main" xmlns="" id="{EA13C2FF-2C59-448F-81A8-6B3CB262CBC9}"/>
              </a:ext>
            </a:extLst>
          </p:cNvPr>
          <p:cNvSpPr/>
          <p:nvPr/>
        </p:nvSpPr>
        <p:spPr>
          <a:xfrm>
            <a:off x="8072523" y="3127986"/>
            <a:ext cx="3261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242039"/>
                </a:solidFill>
                <a:latin typeface="Poppins" panose="00000500000000000000" pitchFamily="2" charset="0"/>
                <a:cs typeface="Poppins" panose="00000500000000000000" pitchFamily="2" charset="0"/>
                <a:sym typeface="Montserrat"/>
              </a:rPr>
              <a:t>Beitrag</a:t>
            </a:r>
            <a:r>
              <a:rPr lang="en-US" b="1" dirty="0">
                <a:solidFill>
                  <a:srgbClr val="242039"/>
                </a:solidFill>
                <a:latin typeface="Poppins" panose="00000500000000000000" pitchFamily="2" charset="0"/>
                <a:cs typeface="Poppins" panose="00000500000000000000" pitchFamily="2" charset="0"/>
                <a:sym typeface="Montserrat"/>
              </a:rPr>
              <a:t> </a:t>
            </a:r>
            <a:r>
              <a:rPr lang="en-US" b="1" dirty="0" err="1">
                <a:solidFill>
                  <a:srgbClr val="242039"/>
                </a:solidFill>
                <a:latin typeface="Poppins" panose="00000500000000000000" pitchFamily="2" charset="0"/>
                <a:cs typeface="Poppins" panose="00000500000000000000" pitchFamily="2" charset="0"/>
                <a:sym typeface="Montserrat"/>
              </a:rPr>
              <a:t>zur</a:t>
            </a:r>
            <a:r>
              <a:rPr lang="en-US" b="1" dirty="0">
                <a:solidFill>
                  <a:srgbClr val="242039"/>
                </a:solidFill>
                <a:latin typeface="Poppins" panose="00000500000000000000" pitchFamily="2" charset="0"/>
                <a:cs typeface="Poppins" panose="00000500000000000000" pitchFamily="2" charset="0"/>
                <a:sym typeface="Montserrat"/>
              </a:rPr>
              <a:t> </a:t>
            </a:r>
            <a:r>
              <a:rPr lang="en-US" b="1" dirty="0" err="1">
                <a:solidFill>
                  <a:srgbClr val="242039"/>
                </a:solidFill>
                <a:latin typeface="Poppins" panose="00000500000000000000" pitchFamily="2" charset="0"/>
                <a:cs typeface="Poppins" panose="00000500000000000000" pitchFamily="2" charset="0"/>
                <a:sym typeface="Montserrat"/>
              </a:rPr>
              <a:t>globalen</a:t>
            </a:r>
            <a:r>
              <a:rPr lang="en-US" b="1" dirty="0">
                <a:solidFill>
                  <a:srgbClr val="242039"/>
                </a:solidFill>
                <a:latin typeface="Poppins" panose="00000500000000000000" pitchFamily="2" charset="0"/>
                <a:cs typeface="Poppins" panose="00000500000000000000" pitchFamily="2" charset="0"/>
                <a:sym typeface="Montserrat"/>
              </a:rPr>
              <a:t> Energiewende</a:t>
            </a:r>
            <a:endParaRPr b="1" dirty="0">
              <a:solidFill>
                <a:srgbClr val="242039"/>
              </a:solidFill>
              <a:latin typeface="Poppins" panose="00000500000000000000" pitchFamily="2" charset="0"/>
              <a:cs typeface="Poppins" panose="00000500000000000000" pitchFamily="2" charset="0"/>
              <a:sym typeface="Montserrat"/>
            </a:endParaRPr>
          </a:p>
        </p:txBody>
      </p:sp>
      <p:sp>
        <p:nvSpPr>
          <p:cNvPr id="22" name="Google Shape;5792;g910ab2edfc_0_7964">
            <a:extLst>
              <a:ext uri="{FF2B5EF4-FFF2-40B4-BE49-F238E27FC236}">
                <a16:creationId xmlns:a16="http://schemas.microsoft.com/office/drawing/2014/main" xmlns="" id="{91224B2A-02C8-47B8-B27D-E905E9E55D0B}"/>
              </a:ext>
            </a:extLst>
          </p:cNvPr>
          <p:cNvSpPr/>
          <p:nvPr/>
        </p:nvSpPr>
        <p:spPr>
          <a:xfrm>
            <a:off x="8109011" y="4677765"/>
            <a:ext cx="339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242039"/>
                </a:solidFill>
                <a:latin typeface="Poppins" panose="00000500000000000000" pitchFamily="2" charset="0"/>
                <a:cs typeface="Poppins" panose="00000500000000000000" pitchFamily="2" charset="0"/>
                <a:sym typeface="Montserrat"/>
              </a:rPr>
              <a:t>Stromautarkie</a:t>
            </a:r>
            <a:r>
              <a:rPr lang="en-US" b="1" dirty="0">
                <a:solidFill>
                  <a:srgbClr val="242039"/>
                </a:solidFill>
                <a:latin typeface="Poppins" panose="00000500000000000000" pitchFamily="2" charset="0"/>
                <a:cs typeface="Poppins" panose="00000500000000000000" pitchFamily="2" charset="0"/>
                <a:sym typeface="Montserrat"/>
              </a:rPr>
              <a:t> für </a:t>
            </a:r>
            <a:r>
              <a:rPr lang="en-US" b="1" dirty="0" err="1">
                <a:solidFill>
                  <a:srgbClr val="242039"/>
                </a:solidFill>
                <a:latin typeface="Poppins" panose="00000500000000000000" pitchFamily="2" charset="0"/>
                <a:cs typeface="Poppins" panose="00000500000000000000" pitchFamily="2" charset="0"/>
                <a:sym typeface="Montserrat"/>
              </a:rPr>
              <a:t>Haushalte</a:t>
            </a:r>
            <a:r>
              <a:rPr lang="en-US" b="1" dirty="0">
                <a:solidFill>
                  <a:srgbClr val="242039"/>
                </a:solidFill>
                <a:latin typeface="Poppins" panose="00000500000000000000" pitchFamily="2" charset="0"/>
                <a:cs typeface="Poppins" panose="00000500000000000000" pitchFamily="2" charset="0"/>
                <a:sym typeface="Montserrat"/>
              </a:rPr>
              <a:t> &amp; </a:t>
            </a:r>
            <a:r>
              <a:rPr lang="en-US" b="1" dirty="0" err="1">
                <a:solidFill>
                  <a:srgbClr val="242039"/>
                </a:solidFill>
                <a:latin typeface="Poppins" panose="00000500000000000000" pitchFamily="2" charset="0"/>
                <a:cs typeface="Poppins" panose="00000500000000000000" pitchFamily="2" charset="0"/>
                <a:sym typeface="Montserrat"/>
              </a:rPr>
              <a:t>Unternehmen</a:t>
            </a:r>
            <a:endParaRPr b="1" dirty="0">
              <a:solidFill>
                <a:srgbClr val="242039"/>
              </a:solidFill>
              <a:latin typeface="Poppins" panose="00000500000000000000" pitchFamily="2" charset="0"/>
              <a:cs typeface="Poppins" panose="00000500000000000000" pitchFamily="2" charset="0"/>
              <a:sym typeface="Montserrat"/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xmlns="" id="{6EFA294D-1FE0-4C8F-8D9B-5D0723BF8D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7473502" y="1736144"/>
            <a:ext cx="299102" cy="299102"/>
          </a:xfrm>
          <a:prstGeom prst="rect">
            <a:avLst/>
          </a:prstGeom>
        </p:spPr>
      </p:pic>
      <p:sp>
        <p:nvSpPr>
          <p:cNvPr id="24" name="Graphic 69">
            <a:extLst>
              <a:ext uri="{FF2B5EF4-FFF2-40B4-BE49-F238E27FC236}">
                <a16:creationId xmlns:a16="http://schemas.microsoft.com/office/drawing/2014/main" xmlns="" id="{15764B29-9E60-4D3A-88A5-C05F36E3043C}"/>
              </a:ext>
            </a:extLst>
          </p:cNvPr>
          <p:cNvSpPr/>
          <p:nvPr/>
        </p:nvSpPr>
        <p:spPr>
          <a:xfrm>
            <a:off x="7494950" y="3250738"/>
            <a:ext cx="256207" cy="316091"/>
          </a:xfrm>
          <a:custGeom>
            <a:avLst/>
            <a:gdLst>
              <a:gd name="connsiteX0" fmla="*/ 819150 w 3952875"/>
              <a:gd name="connsiteY0" fmla="*/ 2008632 h 4876800"/>
              <a:gd name="connsiteX1" fmla="*/ 890588 w 3952875"/>
              <a:gd name="connsiteY1" fmla="*/ 2080070 h 4876800"/>
              <a:gd name="connsiteX2" fmla="*/ 962025 w 3952875"/>
              <a:gd name="connsiteY2" fmla="*/ 2008632 h 4876800"/>
              <a:gd name="connsiteX3" fmla="*/ 1497311 w 3952875"/>
              <a:gd name="connsiteY3" fmla="*/ 1114311 h 4876800"/>
              <a:gd name="connsiteX4" fmla="*/ 1526467 w 3952875"/>
              <a:gd name="connsiteY4" fmla="*/ 1017584 h 4876800"/>
              <a:gd name="connsiteX5" fmla="*/ 1429731 w 3952875"/>
              <a:gd name="connsiteY5" fmla="*/ 988428 h 4876800"/>
              <a:gd name="connsiteX6" fmla="*/ 819150 w 3952875"/>
              <a:gd name="connsiteY6" fmla="*/ 2008632 h 4876800"/>
              <a:gd name="connsiteX7" fmla="*/ 197139 w 3952875"/>
              <a:gd name="connsiteY7" fmla="*/ 2421131 h 4876800"/>
              <a:gd name="connsiteX8" fmla="*/ 142875 w 3952875"/>
              <a:gd name="connsiteY8" fmla="*/ 1976438 h 4876800"/>
              <a:gd name="connsiteX9" fmla="*/ 460705 w 3952875"/>
              <a:gd name="connsiteY9" fmla="*/ 944366 h 4876800"/>
              <a:gd name="connsiteX10" fmla="*/ 1278503 w 3952875"/>
              <a:gd name="connsiteY10" fmla="*/ 280368 h 4876800"/>
              <a:gd name="connsiteX11" fmla="*/ 1317346 w 3952875"/>
              <a:gd name="connsiteY11" fmla="*/ 187100 h 4876800"/>
              <a:gd name="connsiteX12" fmla="*/ 1224086 w 3952875"/>
              <a:gd name="connsiteY12" fmla="*/ 148257 h 4876800"/>
              <a:gd name="connsiteX13" fmla="*/ 342690 w 3952875"/>
              <a:gd name="connsiteY13" fmla="*/ 863841 h 4876800"/>
              <a:gd name="connsiteX14" fmla="*/ 0 w 3952875"/>
              <a:gd name="connsiteY14" fmla="*/ 1976438 h 4876800"/>
              <a:gd name="connsiteX15" fmla="*/ 58512 w 3952875"/>
              <a:gd name="connsiteY15" fmla="*/ 2455669 h 4876800"/>
              <a:gd name="connsiteX16" fmla="*/ 145104 w 3952875"/>
              <a:gd name="connsiteY16" fmla="*/ 2507714 h 4876800"/>
              <a:gd name="connsiteX17" fmla="*/ 197139 w 3952875"/>
              <a:gd name="connsiteY17" fmla="*/ 2421131 h 4876800"/>
              <a:gd name="connsiteX18" fmla="*/ 2455564 w 3952875"/>
              <a:gd name="connsiteY18" fmla="*/ 1114311 h 4876800"/>
              <a:gd name="connsiteX19" fmla="*/ 2990850 w 3952875"/>
              <a:gd name="connsiteY19" fmla="*/ 2008632 h 4876800"/>
              <a:gd name="connsiteX20" fmla="*/ 3062288 w 3952875"/>
              <a:gd name="connsiteY20" fmla="*/ 2080070 h 4876800"/>
              <a:gd name="connsiteX21" fmla="*/ 3133725 w 3952875"/>
              <a:gd name="connsiteY21" fmla="*/ 2008632 h 4876800"/>
              <a:gd name="connsiteX22" fmla="*/ 2523144 w 3952875"/>
              <a:gd name="connsiteY22" fmla="*/ 988428 h 4876800"/>
              <a:gd name="connsiteX23" fmla="*/ 2426408 w 3952875"/>
              <a:gd name="connsiteY23" fmla="*/ 1017584 h 4876800"/>
              <a:gd name="connsiteX24" fmla="*/ 2455564 w 3952875"/>
              <a:gd name="connsiteY24" fmla="*/ 1114311 h 4876800"/>
              <a:gd name="connsiteX25" fmla="*/ 1501807 w 3952875"/>
              <a:gd name="connsiteY25" fmla="*/ 3823287 h 4876800"/>
              <a:gd name="connsiteX26" fmla="*/ 1453658 w 3952875"/>
              <a:gd name="connsiteY26" fmla="*/ 3734467 h 4876800"/>
              <a:gd name="connsiteX27" fmla="*/ 801072 w 3952875"/>
              <a:gd name="connsiteY27" fmla="*/ 3383728 h 4876800"/>
              <a:gd name="connsiteX28" fmla="*/ 700440 w 3952875"/>
              <a:gd name="connsiteY28" fmla="*/ 3392691 h 4876800"/>
              <a:gd name="connsiteX29" fmla="*/ 709393 w 3952875"/>
              <a:gd name="connsiteY29" fmla="*/ 3493322 h 4876800"/>
              <a:gd name="connsiteX30" fmla="*/ 1412986 w 3952875"/>
              <a:gd name="connsiteY30" fmla="*/ 3871427 h 4876800"/>
              <a:gd name="connsiteX31" fmla="*/ 1501807 w 3952875"/>
              <a:gd name="connsiteY31" fmla="*/ 3823287 h 4876800"/>
              <a:gd name="connsiteX32" fmla="*/ 3628777 w 3952875"/>
              <a:gd name="connsiteY32" fmla="*/ 2831744 h 4876800"/>
              <a:gd name="connsiteX33" fmla="*/ 2920336 w 3952875"/>
              <a:gd name="connsiteY33" fmla="*/ 2229526 h 4876800"/>
              <a:gd name="connsiteX34" fmla="*/ 2597715 w 3952875"/>
              <a:gd name="connsiteY34" fmla="*/ 2282581 h 4876800"/>
              <a:gd name="connsiteX35" fmla="*/ 2372687 w 3952875"/>
              <a:gd name="connsiteY35" fmla="*/ 2152650 h 4876800"/>
              <a:gd name="connsiteX36" fmla="*/ 2047875 w 3952875"/>
              <a:gd name="connsiteY36" fmla="*/ 1589827 h 4876800"/>
              <a:gd name="connsiteX37" fmla="*/ 2047875 w 3952875"/>
              <a:gd name="connsiteY37" fmla="*/ 1315955 h 4876800"/>
              <a:gd name="connsiteX38" fmla="*/ 2113921 w 3952875"/>
              <a:gd name="connsiteY38" fmla="*/ 1284227 h 4876800"/>
              <a:gd name="connsiteX39" fmla="*/ 2258502 w 3952875"/>
              <a:gd name="connsiteY39" fmla="*/ 1021013 h 4876800"/>
              <a:gd name="connsiteX40" fmla="*/ 2258502 w 3952875"/>
              <a:gd name="connsiteY40" fmla="*/ 198349 h 4876800"/>
              <a:gd name="connsiteX41" fmla="*/ 2060143 w 3952875"/>
              <a:gd name="connsiteY41" fmla="*/ 0 h 4876800"/>
              <a:gd name="connsiteX42" fmla="*/ 1865033 w 3952875"/>
              <a:gd name="connsiteY42" fmla="*/ 162658 h 4876800"/>
              <a:gd name="connsiteX43" fmla="*/ 1697727 w 3952875"/>
              <a:gd name="connsiteY43" fmla="*/ 1077287 h 4876800"/>
              <a:gd name="connsiteX44" fmla="*/ 1814227 w 3952875"/>
              <a:gd name="connsiteY44" fmla="*/ 1303411 h 4876800"/>
              <a:gd name="connsiteX45" fmla="*/ 1905000 w 3952875"/>
              <a:gd name="connsiteY45" fmla="*/ 1330147 h 4876800"/>
              <a:gd name="connsiteX46" fmla="*/ 1905000 w 3952875"/>
              <a:gd name="connsiteY46" fmla="*/ 1589999 h 4876800"/>
              <a:gd name="connsiteX47" fmla="*/ 1612440 w 3952875"/>
              <a:gd name="connsiteY47" fmla="*/ 1791776 h 4876800"/>
              <a:gd name="connsiteX48" fmla="*/ 1580245 w 3952875"/>
              <a:gd name="connsiteY48" fmla="*/ 2152564 h 4876800"/>
              <a:gd name="connsiteX49" fmla="*/ 1342844 w 3952875"/>
              <a:gd name="connsiteY49" fmla="*/ 2289677 h 4876800"/>
              <a:gd name="connsiteX50" fmla="*/ 1282265 w 3952875"/>
              <a:gd name="connsiteY50" fmla="*/ 2248319 h 4876800"/>
              <a:gd name="connsiteX51" fmla="*/ 982028 w 3952875"/>
              <a:gd name="connsiteY51" fmla="*/ 2254720 h 4876800"/>
              <a:gd name="connsiteX52" fmla="*/ 269596 w 3952875"/>
              <a:gd name="connsiteY52" fmla="*/ 2666048 h 4876800"/>
              <a:gd name="connsiteX53" fmla="*/ 196996 w 3952875"/>
              <a:gd name="connsiteY53" fmla="*/ 2936996 h 4876800"/>
              <a:gd name="connsiteX54" fmla="*/ 435407 w 3952875"/>
              <a:gd name="connsiteY54" fmla="*/ 3024635 h 4876800"/>
              <a:gd name="connsiteX55" fmla="*/ 1311154 w 3952875"/>
              <a:gd name="connsiteY55" fmla="*/ 2712215 h 4876800"/>
              <a:gd name="connsiteX56" fmla="*/ 1448724 w 3952875"/>
              <a:gd name="connsiteY56" fmla="*/ 2498255 h 4876800"/>
              <a:gd name="connsiteX57" fmla="*/ 1426540 w 3952875"/>
              <a:gd name="connsiteY57" fmla="*/ 2406329 h 4876800"/>
              <a:gd name="connsiteX58" fmla="*/ 1651502 w 3952875"/>
              <a:gd name="connsiteY58" fmla="*/ 2276399 h 4876800"/>
              <a:gd name="connsiteX59" fmla="*/ 1743065 w 3952875"/>
              <a:gd name="connsiteY59" fmla="*/ 2358571 h 4876800"/>
              <a:gd name="connsiteX60" fmla="*/ 1677400 w 3952875"/>
              <a:gd name="connsiteY60" fmla="*/ 3655238 h 4876800"/>
              <a:gd name="connsiteX61" fmla="*/ 1748800 w 3952875"/>
              <a:gd name="connsiteY61" fmla="*/ 3730286 h 4876800"/>
              <a:gd name="connsiteX62" fmla="*/ 1820085 w 3952875"/>
              <a:gd name="connsiteY62" fmla="*/ 3662458 h 4876800"/>
              <a:gd name="connsiteX63" fmla="*/ 1883093 w 3952875"/>
              <a:gd name="connsiteY63" fmla="*/ 2418226 h 4876800"/>
              <a:gd name="connsiteX64" fmla="*/ 1975695 w 3952875"/>
              <a:gd name="connsiteY64" fmla="*/ 2428751 h 4876800"/>
              <a:gd name="connsiteX65" fmla="*/ 2069754 w 3952875"/>
              <a:gd name="connsiteY65" fmla="*/ 2417979 h 4876800"/>
              <a:gd name="connsiteX66" fmla="*/ 2187045 w 3952875"/>
              <a:gd name="connsiteY66" fmla="*/ 4733925 h 4876800"/>
              <a:gd name="connsiteX67" fmla="*/ 1765830 w 3952875"/>
              <a:gd name="connsiteY67" fmla="*/ 4733925 h 4876800"/>
              <a:gd name="connsiteX68" fmla="*/ 1803102 w 3952875"/>
              <a:gd name="connsiteY68" fmla="*/ 3998119 h 4876800"/>
              <a:gd name="connsiteX69" fmla="*/ 1735369 w 3952875"/>
              <a:gd name="connsiteY69" fmla="*/ 3923157 h 4876800"/>
              <a:gd name="connsiteX70" fmla="*/ 1660417 w 3952875"/>
              <a:gd name="connsiteY70" fmla="*/ 3990889 h 4876800"/>
              <a:gd name="connsiteX71" fmla="*/ 1622774 w 3952875"/>
              <a:gd name="connsiteY71" fmla="*/ 4733925 h 4876800"/>
              <a:gd name="connsiteX72" fmla="*/ 789165 w 3952875"/>
              <a:gd name="connsiteY72" fmla="*/ 4733925 h 4876800"/>
              <a:gd name="connsiteX73" fmla="*/ 717728 w 3952875"/>
              <a:gd name="connsiteY73" fmla="*/ 4805363 h 4876800"/>
              <a:gd name="connsiteX74" fmla="*/ 789165 w 3952875"/>
              <a:gd name="connsiteY74" fmla="*/ 4876800 h 4876800"/>
              <a:gd name="connsiteX75" fmla="*/ 3163634 w 3952875"/>
              <a:gd name="connsiteY75" fmla="*/ 4876800 h 4876800"/>
              <a:gd name="connsiteX76" fmla="*/ 3235071 w 3952875"/>
              <a:gd name="connsiteY76" fmla="*/ 4805363 h 4876800"/>
              <a:gd name="connsiteX77" fmla="*/ 3163634 w 3952875"/>
              <a:gd name="connsiteY77" fmla="*/ 4733925 h 4876800"/>
              <a:gd name="connsiteX78" fmla="*/ 2330101 w 3952875"/>
              <a:gd name="connsiteY78" fmla="*/ 4733925 h 4876800"/>
              <a:gd name="connsiteX79" fmla="*/ 2209800 w 3952875"/>
              <a:gd name="connsiteY79" fmla="*/ 2358362 h 4876800"/>
              <a:gd name="connsiteX80" fmla="*/ 2301173 w 3952875"/>
              <a:gd name="connsiteY80" fmla="*/ 2276332 h 4876800"/>
              <a:gd name="connsiteX81" fmla="*/ 2538556 w 3952875"/>
              <a:gd name="connsiteY81" fmla="*/ 2413397 h 4876800"/>
              <a:gd name="connsiteX82" fmla="*/ 2688698 w 3952875"/>
              <a:gd name="connsiteY82" fmla="*/ 2743314 h 4876800"/>
              <a:gd name="connsiteX83" fmla="*/ 3401140 w 3952875"/>
              <a:gd name="connsiteY83" fmla="*/ 3154651 h 4876800"/>
              <a:gd name="connsiteX84" fmla="*/ 3672088 w 3952875"/>
              <a:gd name="connsiteY84" fmla="*/ 3082043 h 4876800"/>
              <a:gd name="connsiteX85" fmla="*/ 3628777 w 3952875"/>
              <a:gd name="connsiteY85" fmla="*/ 2831744 h 4876800"/>
              <a:gd name="connsiteX86" fmla="*/ 1263148 w 3952875"/>
              <a:gd name="connsiteY86" fmla="*/ 2577656 h 4876800"/>
              <a:gd name="connsiteX87" fmla="*/ 387401 w 3952875"/>
              <a:gd name="connsiteY87" fmla="*/ 2890076 h 4876800"/>
              <a:gd name="connsiteX88" fmla="*/ 320726 w 3952875"/>
              <a:gd name="connsiteY88" fmla="*/ 2865558 h 4876800"/>
              <a:gd name="connsiteX89" fmla="*/ 341033 w 3952875"/>
              <a:gd name="connsiteY89" fmla="*/ 2789778 h 4876800"/>
              <a:gd name="connsiteX90" fmla="*/ 1053475 w 3952875"/>
              <a:gd name="connsiteY90" fmla="*/ 2378450 h 4876800"/>
              <a:gd name="connsiteX91" fmla="*/ 1216171 w 3952875"/>
              <a:gd name="connsiteY91" fmla="*/ 2374983 h 4876800"/>
              <a:gd name="connsiteX92" fmla="*/ 1306382 w 3952875"/>
              <a:gd name="connsiteY92" fmla="*/ 2510428 h 4876800"/>
              <a:gd name="connsiteX93" fmla="*/ 1263148 w 3952875"/>
              <a:gd name="connsiteY93" fmla="*/ 2577656 h 4876800"/>
              <a:gd name="connsiteX94" fmla="*/ 1874873 w 3952875"/>
              <a:gd name="connsiteY94" fmla="*/ 1174042 h 4876800"/>
              <a:gd name="connsiteX95" fmla="*/ 1838268 w 3952875"/>
              <a:gd name="connsiteY95" fmla="*/ 1103005 h 4876800"/>
              <a:gd name="connsiteX96" fmla="*/ 2005574 w 3952875"/>
              <a:gd name="connsiteY96" fmla="*/ 188376 h 4876800"/>
              <a:gd name="connsiteX97" fmla="*/ 2060143 w 3952875"/>
              <a:gd name="connsiteY97" fmla="*/ 142885 h 4876800"/>
              <a:gd name="connsiteX98" fmla="*/ 2115617 w 3952875"/>
              <a:gd name="connsiteY98" fmla="*/ 198358 h 4876800"/>
              <a:gd name="connsiteX99" fmla="*/ 2115617 w 3952875"/>
              <a:gd name="connsiteY99" fmla="*/ 1021013 h 4876800"/>
              <a:gd name="connsiteX100" fmla="*/ 2037264 w 3952875"/>
              <a:gd name="connsiteY100" fmla="*/ 1163650 h 4876800"/>
              <a:gd name="connsiteX101" fmla="*/ 1874873 w 3952875"/>
              <a:gd name="connsiteY101" fmla="*/ 1174042 h 4876800"/>
              <a:gd name="connsiteX102" fmla="*/ 2217296 w 3952875"/>
              <a:gd name="connsiteY102" fmla="*/ 2148354 h 4876800"/>
              <a:gd name="connsiteX103" fmla="*/ 1834391 w 3952875"/>
              <a:gd name="connsiteY103" fmla="*/ 2247233 h 4876800"/>
              <a:gd name="connsiteX104" fmla="*/ 1735522 w 3952875"/>
              <a:gd name="connsiteY104" fmla="*/ 1864328 h 4876800"/>
              <a:gd name="connsiteX105" fmla="*/ 1976438 w 3952875"/>
              <a:gd name="connsiteY105" fmla="*/ 1726683 h 4876800"/>
              <a:gd name="connsiteX106" fmla="*/ 1977724 w 3952875"/>
              <a:gd name="connsiteY106" fmla="*/ 1726616 h 4876800"/>
              <a:gd name="connsiteX107" fmla="*/ 2217296 w 3952875"/>
              <a:gd name="connsiteY107" fmla="*/ 2148354 h 4876800"/>
              <a:gd name="connsiteX108" fmla="*/ 3548348 w 3952875"/>
              <a:gd name="connsiteY108" fmla="*/ 3010605 h 4876800"/>
              <a:gd name="connsiteX109" fmla="*/ 3472568 w 3952875"/>
              <a:gd name="connsiteY109" fmla="*/ 3030912 h 4876800"/>
              <a:gd name="connsiteX110" fmla="*/ 2760126 w 3952875"/>
              <a:gd name="connsiteY110" fmla="*/ 2619575 h 4876800"/>
              <a:gd name="connsiteX111" fmla="*/ 2747972 w 3952875"/>
              <a:gd name="connsiteY111" fmla="*/ 2334568 h 4876800"/>
              <a:gd name="connsiteX112" fmla="*/ 2827801 w 3952875"/>
              <a:gd name="connsiteY112" fmla="*/ 2338388 h 4876800"/>
              <a:gd name="connsiteX113" fmla="*/ 3536233 w 3952875"/>
              <a:gd name="connsiteY113" fmla="*/ 2940596 h 4876800"/>
              <a:gd name="connsiteX114" fmla="*/ 3548348 w 3952875"/>
              <a:gd name="connsiteY114" fmla="*/ 3010605 h 4876800"/>
              <a:gd name="connsiteX115" fmla="*/ 1976409 w 3952875"/>
              <a:gd name="connsiteY115" fmla="*/ 1934909 h 4876800"/>
              <a:gd name="connsiteX116" fmla="*/ 1904971 w 3952875"/>
              <a:gd name="connsiteY116" fmla="*/ 2006346 h 4876800"/>
              <a:gd name="connsiteX117" fmla="*/ 1976409 w 3952875"/>
              <a:gd name="connsiteY117" fmla="*/ 2077784 h 4876800"/>
              <a:gd name="connsiteX118" fmla="*/ 2047847 w 3952875"/>
              <a:gd name="connsiteY118" fmla="*/ 2006346 h 4876800"/>
              <a:gd name="connsiteX119" fmla="*/ 1976409 w 3952875"/>
              <a:gd name="connsiteY119" fmla="*/ 1934909 h 4876800"/>
              <a:gd name="connsiteX120" fmla="*/ 3151813 w 3952875"/>
              <a:gd name="connsiteY120" fmla="*/ 3383718 h 4876800"/>
              <a:gd name="connsiteX121" fmla="*/ 2499208 w 3952875"/>
              <a:gd name="connsiteY121" fmla="*/ 3734467 h 4876800"/>
              <a:gd name="connsiteX122" fmla="*/ 2451059 w 3952875"/>
              <a:gd name="connsiteY122" fmla="*/ 3823287 h 4876800"/>
              <a:gd name="connsiteX123" fmla="*/ 2539870 w 3952875"/>
              <a:gd name="connsiteY123" fmla="*/ 3871427 h 4876800"/>
              <a:gd name="connsiteX124" fmla="*/ 3243444 w 3952875"/>
              <a:gd name="connsiteY124" fmla="*/ 3493332 h 4876800"/>
              <a:gd name="connsiteX125" fmla="*/ 3252426 w 3952875"/>
              <a:gd name="connsiteY125" fmla="*/ 3392710 h 4876800"/>
              <a:gd name="connsiteX126" fmla="*/ 3151813 w 3952875"/>
              <a:gd name="connsiteY126" fmla="*/ 3383718 h 4876800"/>
              <a:gd name="connsiteX127" fmla="*/ 3610185 w 3952875"/>
              <a:gd name="connsiteY127" fmla="*/ 863841 h 4876800"/>
              <a:gd name="connsiteX128" fmla="*/ 2728779 w 3952875"/>
              <a:gd name="connsiteY128" fmla="*/ 148266 h 4876800"/>
              <a:gd name="connsiteX129" fmla="*/ 2635520 w 3952875"/>
              <a:gd name="connsiteY129" fmla="*/ 187109 h 4876800"/>
              <a:gd name="connsiteX130" fmla="*/ 2674363 w 3952875"/>
              <a:gd name="connsiteY130" fmla="*/ 280378 h 4876800"/>
              <a:gd name="connsiteX131" fmla="*/ 3492161 w 3952875"/>
              <a:gd name="connsiteY131" fmla="*/ 944375 h 4876800"/>
              <a:gd name="connsiteX132" fmla="*/ 3809991 w 3952875"/>
              <a:gd name="connsiteY132" fmla="*/ 1976447 h 4876800"/>
              <a:gd name="connsiteX133" fmla="*/ 3755727 w 3952875"/>
              <a:gd name="connsiteY133" fmla="*/ 2421141 h 4876800"/>
              <a:gd name="connsiteX134" fmla="*/ 3807771 w 3952875"/>
              <a:gd name="connsiteY134" fmla="*/ 2507733 h 4876800"/>
              <a:gd name="connsiteX135" fmla="*/ 3894363 w 3952875"/>
              <a:gd name="connsiteY135" fmla="*/ 2455688 h 4876800"/>
              <a:gd name="connsiteX136" fmla="*/ 3952875 w 3952875"/>
              <a:gd name="connsiteY136" fmla="*/ 1976457 h 4876800"/>
              <a:gd name="connsiteX137" fmla="*/ 3610185 w 3952875"/>
              <a:gd name="connsiteY137" fmla="*/ 863841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3952875" h="4876800">
                <a:moveTo>
                  <a:pt x="819150" y="2008632"/>
                </a:moveTo>
                <a:cubicBezTo>
                  <a:pt x="819150" y="2048085"/>
                  <a:pt x="851125" y="2080070"/>
                  <a:pt x="890588" y="2080070"/>
                </a:cubicBezTo>
                <a:cubicBezTo>
                  <a:pt x="930050" y="2080070"/>
                  <a:pt x="962025" y="2048085"/>
                  <a:pt x="962025" y="2008632"/>
                </a:cubicBezTo>
                <a:cubicBezTo>
                  <a:pt x="962025" y="1634252"/>
                  <a:pt x="1167136" y="1291571"/>
                  <a:pt x="1497311" y="1114311"/>
                </a:cubicBezTo>
                <a:cubicBezTo>
                  <a:pt x="1532068" y="1095651"/>
                  <a:pt x="1545127" y="1052341"/>
                  <a:pt x="1526467" y="1017584"/>
                </a:cubicBezTo>
                <a:cubicBezTo>
                  <a:pt x="1507798" y="982828"/>
                  <a:pt x="1464497" y="969769"/>
                  <a:pt x="1429731" y="988428"/>
                </a:cubicBezTo>
                <a:cubicBezTo>
                  <a:pt x="1053103" y="1190625"/>
                  <a:pt x="819150" y="1581541"/>
                  <a:pt x="819150" y="2008632"/>
                </a:cubicBezTo>
                <a:close/>
                <a:moveTo>
                  <a:pt x="197139" y="2421131"/>
                </a:moveTo>
                <a:cubicBezTo>
                  <a:pt x="161134" y="2276637"/>
                  <a:pt x="142875" y="2127018"/>
                  <a:pt x="142875" y="1976438"/>
                </a:cubicBezTo>
                <a:cubicBezTo>
                  <a:pt x="142875" y="1606001"/>
                  <a:pt x="252774" y="1249118"/>
                  <a:pt x="460705" y="944366"/>
                </a:cubicBezTo>
                <a:cubicBezTo>
                  <a:pt x="663778" y="646719"/>
                  <a:pt x="946576" y="417109"/>
                  <a:pt x="1278503" y="280368"/>
                </a:cubicBezTo>
                <a:cubicBezTo>
                  <a:pt x="1314983" y="265338"/>
                  <a:pt x="1332376" y="223590"/>
                  <a:pt x="1317346" y="187100"/>
                </a:cubicBezTo>
                <a:cubicBezTo>
                  <a:pt x="1302325" y="150628"/>
                  <a:pt x="1260586" y="133217"/>
                  <a:pt x="1224086" y="148257"/>
                </a:cubicBezTo>
                <a:cubicBezTo>
                  <a:pt x="866299" y="295656"/>
                  <a:pt x="561518" y="543106"/>
                  <a:pt x="342690" y="863841"/>
                </a:cubicBezTo>
                <a:cubicBezTo>
                  <a:pt x="118491" y="1192416"/>
                  <a:pt x="0" y="1577150"/>
                  <a:pt x="0" y="1976438"/>
                </a:cubicBezTo>
                <a:cubicBezTo>
                  <a:pt x="0" y="2138648"/>
                  <a:pt x="19679" y="2299888"/>
                  <a:pt x="58512" y="2455669"/>
                </a:cubicBezTo>
                <a:cubicBezTo>
                  <a:pt x="68132" y="2494283"/>
                  <a:pt x="107632" y="2517048"/>
                  <a:pt x="145104" y="2507714"/>
                </a:cubicBezTo>
                <a:cubicBezTo>
                  <a:pt x="183385" y="2498179"/>
                  <a:pt x="206683" y="2459412"/>
                  <a:pt x="197139" y="2421131"/>
                </a:cubicBezTo>
                <a:close/>
                <a:moveTo>
                  <a:pt x="2455564" y="1114311"/>
                </a:moveTo>
                <a:cubicBezTo>
                  <a:pt x="2785739" y="1291571"/>
                  <a:pt x="2990850" y="1634252"/>
                  <a:pt x="2990850" y="2008632"/>
                </a:cubicBezTo>
                <a:cubicBezTo>
                  <a:pt x="2990850" y="2048085"/>
                  <a:pt x="3022825" y="2080070"/>
                  <a:pt x="3062288" y="2080070"/>
                </a:cubicBezTo>
                <a:cubicBezTo>
                  <a:pt x="3101750" y="2080070"/>
                  <a:pt x="3133725" y="2048085"/>
                  <a:pt x="3133725" y="2008632"/>
                </a:cubicBezTo>
                <a:cubicBezTo>
                  <a:pt x="3133725" y="1581541"/>
                  <a:pt x="2899772" y="1190625"/>
                  <a:pt x="2523144" y="988428"/>
                </a:cubicBezTo>
                <a:cubicBezTo>
                  <a:pt x="2488378" y="969769"/>
                  <a:pt x="2445077" y="982818"/>
                  <a:pt x="2426408" y="1017584"/>
                </a:cubicBezTo>
                <a:cubicBezTo>
                  <a:pt x="2407749" y="1052341"/>
                  <a:pt x="2420798" y="1095642"/>
                  <a:pt x="2455564" y="1114311"/>
                </a:cubicBezTo>
                <a:close/>
                <a:moveTo>
                  <a:pt x="1501807" y="3823287"/>
                </a:moveTo>
                <a:cubicBezTo>
                  <a:pt x="1513046" y="3785464"/>
                  <a:pt x="1491491" y="3745697"/>
                  <a:pt x="1453658" y="3734467"/>
                </a:cubicBezTo>
                <a:cubicBezTo>
                  <a:pt x="1213647" y="3663182"/>
                  <a:pt x="994077" y="3545176"/>
                  <a:pt x="801072" y="3383728"/>
                </a:cubicBezTo>
                <a:cubicBezTo>
                  <a:pt x="770801" y="3358420"/>
                  <a:pt x="725757" y="3362430"/>
                  <a:pt x="700440" y="3392691"/>
                </a:cubicBezTo>
                <a:cubicBezTo>
                  <a:pt x="675132" y="3422952"/>
                  <a:pt x="679142" y="3468005"/>
                  <a:pt x="709393" y="3493322"/>
                </a:cubicBezTo>
                <a:cubicBezTo>
                  <a:pt x="917448" y="3667354"/>
                  <a:pt x="1154163" y="3794560"/>
                  <a:pt x="1412986" y="3871427"/>
                </a:cubicBezTo>
                <a:cubicBezTo>
                  <a:pt x="1449838" y="3882371"/>
                  <a:pt x="1490444" y="3861530"/>
                  <a:pt x="1501807" y="3823287"/>
                </a:cubicBezTo>
                <a:close/>
                <a:moveTo>
                  <a:pt x="3628777" y="2831744"/>
                </a:moveTo>
                <a:lnTo>
                  <a:pt x="2920336" y="2229526"/>
                </a:lnTo>
                <a:cubicBezTo>
                  <a:pt x="2815381" y="2139401"/>
                  <a:pt x="2674515" y="2181739"/>
                  <a:pt x="2597715" y="2282581"/>
                </a:cubicBezTo>
                <a:lnTo>
                  <a:pt x="2372687" y="2152650"/>
                </a:lnTo>
                <a:cubicBezTo>
                  <a:pt x="2463479" y="1907962"/>
                  <a:pt x="2307212" y="1633909"/>
                  <a:pt x="2047875" y="1589827"/>
                </a:cubicBezTo>
                <a:lnTo>
                  <a:pt x="2047875" y="1315955"/>
                </a:lnTo>
                <a:cubicBezTo>
                  <a:pt x="2070735" y="1308059"/>
                  <a:pt x="2092919" y="1297572"/>
                  <a:pt x="2113921" y="1284227"/>
                </a:cubicBezTo>
                <a:cubicBezTo>
                  <a:pt x="2204457" y="1226677"/>
                  <a:pt x="2258502" y="1128284"/>
                  <a:pt x="2258502" y="1021013"/>
                </a:cubicBezTo>
                <a:lnTo>
                  <a:pt x="2258502" y="198349"/>
                </a:lnTo>
                <a:cubicBezTo>
                  <a:pt x="2258492" y="88983"/>
                  <a:pt x="2169519" y="0"/>
                  <a:pt x="2060143" y="0"/>
                </a:cubicBezTo>
                <a:cubicBezTo>
                  <a:pt x="1964331" y="0"/>
                  <a:pt x="1882283" y="68409"/>
                  <a:pt x="1865033" y="162658"/>
                </a:cubicBezTo>
                <a:lnTo>
                  <a:pt x="1697727" y="1077287"/>
                </a:lnTo>
                <a:cubicBezTo>
                  <a:pt x="1680715" y="1170289"/>
                  <a:pt x="1728626" y="1263272"/>
                  <a:pt x="1814227" y="1303411"/>
                </a:cubicBezTo>
                <a:cubicBezTo>
                  <a:pt x="1843468" y="1317117"/>
                  <a:pt x="1874063" y="1325928"/>
                  <a:pt x="1905000" y="1330147"/>
                </a:cubicBezTo>
                <a:lnTo>
                  <a:pt x="1905000" y="1589999"/>
                </a:lnTo>
                <a:cubicBezTo>
                  <a:pt x="1782080" y="1611173"/>
                  <a:pt x="1675810" y="1684287"/>
                  <a:pt x="1612440" y="1791776"/>
                </a:cubicBezTo>
                <a:cubicBezTo>
                  <a:pt x="1545527" y="1905286"/>
                  <a:pt x="1537935" y="2037607"/>
                  <a:pt x="1580245" y="2152564"/>
                </a:cubicBezTo>
                <a:lnTo>
                  <a:pt x="1342844" y="2289677"/>
                </a:lnTo>
                <a:cubicBezTo>
                  <a:pt x="1324566" y="2273808"/>
                  <a:pt x="1304344" y="2259835"/>
                  <a:pt x="1282265" y="2248319"/>
                </a:cubicBezTo>
                <a:cubicBezTo>
                  <a:pt x="1187187" y="2198694"/>
                  <a:pt x="1074934" y="2201094"/>
                  <a:pt x="982028" y="2254720"/>
                </a:cubicBezTo>
                <a:lnTo>
                  <a:pt x="269596" y="2666048"/>
                </a:lnTo>
                <a:cubicBezTo>
                  <a:pt x="175536" y="2719578"/>
                  <a:pt x="142904" y="2843298"/>
                  <a:pt x="196996" y="2936996"/>
                </a:cubicBezTo>
                <a:cubicBezTo>
                  <a:pt x="245288" y="3020654"/>
                  <a:pt x="346672" y="3056439"/>
                  <a:pt x="435407" y="3024635"/>
                </a:cubicBezTo>
                <a:lnTo>
                  <a:pt x="1311154" y="2712215"/>
                </a:lnTo>
                <a:cubicBezTo>
                  <a:pt x="1400213" y="2680449"/>
                  <a:pt x="1456782" y="2592467"/>
                  <a:pt x="1448724" y="2498255"/>
                </a:cubicBezTo>
                <a:cubicBezTo>
                  <a:pt x="1445971" y="2466108"/>
                  <a:pt x="1438342" y="2435219"/>
                  <a:pt x="1426540" y="2406329"/>
                </a:cubicBezTo>
                <a:lnTo>
                  <a:pt x="1651502" y="2276399"/>
                </a:lnTo>
                <a:cubicBezTo>
                  <a:pt x="1677286" y="2307488"/>
                  <a:pt x="1707890" y="2335301"/>
                  <a:pt x="1743065" y="2358571"/>
                </a:cubicBezTo>
                <a:lnTo>
                  <a:pt x="1677400" y="3655238"/>
                </a:lnTo>
                <a:cubicBezTo>
                  <a:pt x="1675267" y="3695929"/>
                  <a:pt x="1707975" y="3730286"/>
                  <a:pt x="1748800" y="3730286"/>
                </a:cubicBezTo>
                <a:cubicBezTo>
                  <a:pt x="1786595" y="3730286"/>
                  <a:pt x="1818151" y="3700634"/>
                  <a:pt x="1820085" y="3662458"/>
                </a:cubicBezTo>
                <a:lnTo>
                  <a:pt x="1883093" y="2418226"/>
                </a:lnTo>
                <a:cubicBezTo>
                  <a:pt x="1913754" y="2425141"/>
                  <a:pt x="1944786" y="2428751"/>
                  <a:pt x="1975695" y="2428751"/>
                </a:cubicBezTo>
                <a:cubicBezTo>
                  <a:pt x="2007441" y="2428751"/>
                  <a:pt x="2038969" y="2424970"/>
                  <a:pt x="2069754" y="2417979"/>
                </a:cubicBezTo>
                <a:lnTo>
                  <a:pt x="2187045" y="4733925"/>
                </a:lnTo>
                <a:lnTo>
                  <a:pt x="1765830" y="4733925"/>
                </a:lnTo>
                <a:lnTo>
                  <a:pt x="1803102" y="3998119"/>
                </a:lnTo>
                <a:cubicBezTo>
                  <a:pt x="1805102" y="3958714"/>
                  <a:pt x="1774774" y="3925157"/>
                  <a:pt x="1735369" y="3923157"/>
                </a:cubicBezTo>
                <a:cubicBezTo>
                  <a:pt x="1695983" y="3921004"/>
                  <a:pt x="1662408" y="3951494"/>
                  <a:pt x="1660417" y="3990889"/>
                </a:cubicBezTo>
                <a:lnTo>
                  <a:pt x="1622774" y="4733925"/>
                </a:lnTo>
                <a:lnTo>
                  <a:pt x="789165" y="4733925"/>
                </a:lnTo>
                <a:cubicBezTo>
                  <a:pt x="749703" y="4733925"/>
                  <a:pt x="717728" y="4765910"/>
                  <a:pt x="717728" y="4805363"/>
                </a:cubicBezTo>
                <a:cubicBezTo>
                  <a:pt x="717728" y="4844815"/>
                  <a:pt x="749703" y="4876800"/>
                  <a:pt x="789165" y="4876800"/>
                </a:cubicBezTo>
                <a:lnTo>
                  <a:pt x="3163634" y="4876800"/>
                </a:lnTo>
                <a:cubicBezTo>
                  <a:pt x="3203096" y="4876800"/>
                  <a:pt x="3235071" y="4844815"/>
                  <a:pt x="3235071" y="4805363"/>
                </a:cubicBezTo>
                <a:cubicBezTo>
                  <a:pt x="3235071" y="4765910"/>
                  <a:pt x="3203096" y="4733925"/>
                  <a:pt x="3163634" y="4733925"/>
                </a:cubicBezTo>
                <a:lnTo>
                  <a:pt x="2330101" y="4733925"/>
                </a:lnTo>
                <a:lnTo>
                  <a:pt x="2209800" y="2358362"/>
                </a:lnTo>
                <a:cubicBezTo>
                  <a:pt x="2243614" y="2336025"/>
                  <a:pt x="2274437" y="2308527"/>
                  <a:pt x="2301173" y="2276332"/>
                </a:cubicBezTo>
                <a:lnTo>
                  <a:pt x="2538556" y="2413397"/>
                </a:lnTo>
                <a:cubicBezTo>
                  <a:pt x="2513152" y="2542613"/>
                  <a:pt x="2572703" y="2676820"/>
                  <a:pt x="2688698" y="2743314"/>
                </a:cubicBezTo>
                <a:lnTo>
                  <a:pt x="3401140" y="3154651"/>
                </a:lnTo>
                <a:cubicBezTo>
                  <a:pt x="3494799" y="3208839"/>
                  <a:pt x="3616805" y="3177807"/>
                  <a:pt x="3672088" y="3082043"/>
                </a:cubicBezTo>
                <a:cubicBezTo>
                  <a:pt x="3719989" y="2999070"/>
                  <a:pt x="3701777" y="2893810"/>
                  <a:pt x="3628777" y="2831744"/>
                </a:cubicBezTo>
                <a:close/>
                <a:moveTo>
                  <a:pt x="1263148" y="2577656"/>
                </a:moveTo>
                <a:lnTo>
                  <a:pt x="387401" y="2890076"/>
                </a:lnTo>
                <a:cubicBezTo>
                  <a:pt x="362150" y="2899105"/>
                  <a:pt x="334128" y="2888771"/>
                  <a:pt x="320726" y="2865558"/>
                </a:cubicBezTo>
                <a:cubicBezTo>
                  <a:pt x="305638" y="2839431"/>
                  <a:pt x="314820" y="2804741"/>
                  <a:pt x="341033" y="2789778"/>
                </a:cubicBezTo>
                <a:lnTo>
                  <a:pt x="1053475" y="2378450"/>
                </a:lnTo>
                <a:cubicBezTo>
                  <a:pt x="1104633" y="2348913"/>
                  <a:pt x="1163936" y="2347722"/>
                  <a:pt x="1216171" y="2374983"/>
                </a:cubicBezTo>
                <a:cubicBezTo>
                  <a:pt x="1268473" y="2402281"/>
                  <a:pt x="1301353" y="2451640"/>
                  <a:pt x="1306382" y="2510428"/>
                </a:cubicBezTo>
                <a:cubicBezTo>
                  <a:pt x="1308907" y="2540013"/>
                  <a:pt x="1291133" y="2567673"/>
                  <a:pt x="1263148" y="2577656"/>
                </a:cubicBezTo>
                <a:close/>
                <a:moveTo>
                  <a:pt x="1874873" y="1174042"/>
                </a:moveTo>
                <a:cubicBezTo>
                  <a:pt x="1847974" y="1161431"/>
                  <a:pt x="1832924" y="1132218"/>
                  <a:pt x="1838268" y="1103005"/>
                </a:cubicBezTo>
                <a:lnTo>
                  <a:pt x="2005574" y="188376"/>
                </a:lnTo>
                <a:cubicBezTo>
                  <a:pt x="2010394" y="162011"/>
                  <a:pt x="2033340" y="142885"/>
                  <a:pt x="2060143" y="142885"/>
                </a:cubicBezTo>
                <a:cubicBezTo>
                  <a:pt x="2090738" y="142885"/>
                  <a:pt x="2115617" y="167773"/>
                  <a:pt x="2115617" y="198358"/>
                </a:cubicBezTo>
                <a:lnTo>
                  <a:pt x="2115617" y="1021013"/>
                </a:lnTo>
                <a:cubicBezTo>
                  <a:pt x="2115617" y="1080011"/>
                  <a:pt x="2087061" y="1131999"/>
                  <a:pt x="2037264" y="1163650"/>
                </a:cubicBezTo>
                <a:cubicBezTo>
                  <a:pt x="1987496" y="1195292"/>
                  <a:pt x="1928298" y="1199102"/>
                  <a:pt x="1874873" y="1174042"/>
                </a:cubicBezTo>
                <a:close/>
                <a:moveTo>
                  <a:pt x="2217296" y="2148354"/>
                </a:moveTo>
                <a:cubicBezTo>
                  <a:pt x="2139001" y="2281181"/>
                  <a:pt x="1967246" y="2325548"/>
                  <a:pt x="1834391" y="2247233"/>
                </a:cubicBezTo>
                <a:cubicBezTo>
                  <a:pt x="1701575" y="2168928"/>
                  <a:pt x="1657217" y="1997164"/>
                  <a:pt x="1735522" y="1864328"/>
                </a:cubicBezTo>
                <a:cubicBezTo>
                  <a:pt x="1786271" y="1778241"/>
                  <a:pt x="1877101" y="1726683"/>
                  <a:pt x="1976438" y="1726683"/>
                </a:cubicBezTo>
                <a:cubicBezTo>
                  <a:pt x="1976876" y="1726683"/>
                  <a:pt x="1977295" y="1726625"/>
                  <a:pt x="1977724" y="1726616"/>
                </a:cubicBezTo>
                <a:cubicBezTo>
                  <a:pt x="2183978" y="1723025"/>
                  <a:pt x="2326300" y="1963436"/>
                  <a:pt x="2217296" y="2148354"/>
                </a:cubicBezTo>
                <a:close/>
                <a:moveTo>
                  <a:pt x="3548348" y="3010605"/>
                </a:moveTo>
                <a:cubicBezTo>
                  <a:pt x="3533051" y="3037103"/>
                  <a:pt x="3499075" y="3046200"/>
                  <a:pt x="3472568" y="3030912"/>
                </a:cubicBezTo>
                <a:lnTo>
                  <a:pt x="2760126" y="2619575"/>
                </a:lnTo>
                <a:cubicBezTo>
                  <a:pt x="2653418" y="2559177"/>
                  <a:pt x="2647922" y="2403072"/>
                  <a:pt x="2747972" y="2334568"/>
                </a:cubicBezTo>
                <a:cubicBezTo>
                  <a:pt x="2772452" y="2317804"/>
                  <a:pt x="2805160" y="2319138"/>
                  <a:pt x="2827801" y="2338388"/>
                </a:cubicBezTo>
                <a:lnTo>
                  <a:pt x="3536233" y="2940596"/>
                </a:lnTo>
                <a:cubicBezTo>
                  <a:pt x="3556645" y="2957960"/>
                  <a:pt x="3561750" y="2987402"/>
                  <a:pt x="3548348" y="3010605"/>
                </a:cubicBezTo>
                <a:close/>
                <a:moveTo>
                  <a:pt x="1976409" y="1934909"/>
                </a:moveTo>
                <a:cubicBezTo>
                  <a:pt x="1936956" y="1934909"/>
                  <a:pt x="1904971" y="1966894"/>
                  <a:pt x="1904971" y="2006346"/>
                </a:cubicBezTo>
                <a:cubicBezTo>
                  <a:pt x="1904971" y="2045799"/>
                  <a:pt x="1936956" y="2077784"/>
                  <a:pt x="1976409" y="2077784"/>
                </a:cubicBezTo>
                <a:cubicBezTo>
                  <a:pt x="2015862" y="2077784"/>
                  <a:pt x="2047847" y="2045799"/>
                  <a:pt x="2047847" y="2006346"/>
                </a:cubicBezTo>
                <a:cubicBezTo>
                  <a:pt x="2047847" y="1966894"/>
                  <a:pt x="2015862" y="1934909"/>
                  <a:pt x="1976409" y="1934909"/>
                </a:cubicBezTo>
                <a:close/>
                <a:moveTo>
                  <a:pt x="3151813" y="3383718"/>
                </a:moveTo>
                <a:cubicBezTo>
                  <a:pt x="2958656" y="3545224"/>
                  <a:pt x="2739085" y="3663229"/>
                  <a:pt x="2499208" y="3734467"/>
                </a:cubicBezTo>
                <a:cubicBezTo>
                  <a:pt x="2461374" y="3745697"/>
                  <a:pt x="2439829" y="3785464"/>
                  <a:pt x="2451059" y="3823287"/>
                </a:cubicBezTo>
                <a:cubicBezTo>
                  <a:pt x="2462413" y="3861492"/>
                  <a:pt x="2502884" y="3882419"/>
                  <a:pt x="2539870" y="3871427"/>
                </a:cubicBezTo>
                <a:cubicBezTo>
                  <a:pt x="2798531" y="3794608"/>
                  <a:pt x="3035256" y="3667401"/>
                  <a:pt x="3243444" y="3493332"/>
                </a:cubicBezTo>
                <a:cubicBezTo>
                  <a:pt x="3273714" y="3468024"/>
                  <a:pt x="3277743" y="3422971"/>
                  <a:pt x="3252426" y="3392710"/>
                </a:cubicBezTo>
                <a:cubicBezTo>
                  <a:pt x="3227146" y="3362430"/>
                  <a:pt x="3182084" y="3358420"/>
                  <a:pt x="3151813" y="3383718"/>
                </a:cubicBezTo>
                <a:close/>
                <a:moveTo>
                  <a:pt x="3610185" y="863841"/>
                </a:moveTo>
                <a:cubicBezTo>
                  <a:pt x="3391348" y="543106"/>
                  <a:pt x="3086567" y="295656"/>
                  <a:pt x="2728779" y="148266"/>
                </a:cubicBezTo>
                <a:cubicBezTo>
                  <a:pt x="2692317" y="133226"/>
                  <a:pt x="2650541" y="150628"/>
                  <a:pt x="2635520" y="187109"/>
                </a:cubicBezTo>
                <a:cubicBezTo>
                  <a:pt x="2620490" y="223590"/>
                  <a:pt x="2637882" y="265347"/>
                  <a:pt x="2674363" y="280378"/>
                </a:cubicBezTo>
                <a:cubicBezTo>
                  <a:pt x="3006300" y="417119"/>
                  <a:pt x="3289087" y="646729"/>
                  <a:pt x="3492161" y="944375"/>
                </a:cubicBezTo>
                <a:cubicBezTo>
                  <a:pt x="3700091" y="1249128"/>
                  <a:pt x="3809991" y="1606010"/>
                  <a:pt x="3809991" y="1976447"/>
                </a:cubicBezTo>
                <a:cubicBezTo>
                  <a:pt x="3809991" y="2127028"/>
                  <a:pt x="3791731" y="2276637"/>
                  <a:pt x="3755727" y="2421141"/>
                </a:cubicBezTo>
                <a:cubicBezTo>
                  <a:pt x="3746183" y="2459422"/>
                  <a:pt x="3769481" y="2498189"/>
                  <a:pt x="3807771" y="2507733"/>
                </a:cubicBezTo>
                <a:cubicBezTo>
                  <a:pt x="3845071" y="2517029"/>
                  <a:pt x="3884714" y="2494388"/>
                  <a:pt x="3894363" y="2455688"/>
                </a:cubicBezTo>
                <a:cubicBezTo>
                  <a:pt x="3933187" y="2299907"/>
                  <a:pt x="3952875" y="2138667"/>
                  <a:pt x="3952875" y="1976457"/>
                </a:cubicBezTo>
                <a:cubicBezTo>
                  <a:pt x="3952875" y="1577150"/>
                  <a:pt x="3834384" y="1192416"/>
                  <a:pt x="3610185" y="863841"/>
                </a:cubicBezTo>
                <a:close/>
              </a:path>
            </a:pathLst>
          </a:custGeom>
          <a:solidFill>
            <a:srgbClr val="5BA08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grpSp>
        <p:nvGrpSpPr>
          <p:cNvPr id="25" name="Graphic 20" descr="Lightbulb and gear">
            <a:extLst>
              <a:ext uri="{FF2B5EF4-FFF2-40B4-BE49-F238E27FC236}">
                <a16:creationId xmlns:a16="http://schemas.microsoft.com/office/drawing/2014/main" xmlns="" id="{ECF2E13B-3CAA-40B5-871F-DB8A5011CC98}"/>
              </a:ext>
            </a:extLst>
          </p:cNvPr>
          <p:cNvGrpSpPr/>
          <p:nvPr/>
        </p:nvGrpSpPr>
        <p:grpSpPr>
          <a:xfrm>
            <a:off x="7445787" y="4754605"/>
            <a:ext cx="354532" cy="354532"/>
            <a:chOff x="5638800" y="2971800"/>
            <a:chExt cx="914400" cy="914400"/>
          </a:xfrm>
          <a:solidFill>
            <a:srgbClr val="5BA085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98A1D268-AC46-4D22-97E2-17D733B17647}"/>
                </a:ext>
              </a:extLst>
            </p:cNvPr>
            <p:cNvSpPr/>
            <p:nvPr/>
          </p:nvSpPr>
          <p:spPr>
            <a:xfrm>
              <a:off x="5978270" y="3280219"/>
              <a:ext cx="218122" cy="216788"/>
            </a:xfrm>
            <a:custGeom>
              <a:avLst/>
              <a:gdLst>
                <a:gd name="connsiteX0" fmla="*/ 187547 w 218122"/>
                <a:gd name="connsiteY0" fmla="*/ 64675 h 216788"/>
                <a:gd name="connsiteX1" fmla="*/ 195644 w 218122"/>
                <a:gd name="connsiteY1" fmla="*/ 40672 h 216788"/>
                <a:gd name="connsiteX2" fmla="*/ 177355 w 218122"/>
                <a:gd name="connsiteY2" fmla="*/ 22384 h 216788"/>
                <a:gd name="connsiteX3" fmla="*/ 153353 w 218122"/>
                <a:gd name="connsiteY3" fmla="*/ 30480 h 216788"/>
                <a:gd name="connsiteX4" fmla="*/ 133541 w 218122"/>
                <a:gd name="connsiteY4" fmla="*/ 22384 h 216788"/>
                <a:gd name="connsiteX5" fmla="*/ 122301 w 218122"/>
                <a:gd name="connsiteY5" fmla="*/ 0 h 216788"/>
                <a:gd name="connsiteX6" fmla="*/ 96774 w 218122"/>
                <a:gd name="connsiteY6" fmla="*/ 0 h 216788"/>
                <a:gd name="connsiteX7" fmla="*/ 85439 w 218122"/>
                <a:gd name="connsiteY7" fmla="*/ 22479 h 216788"/>
                <a:gd name="connsiteX8" fmla="*/ 65532 w 218122"/>
                <a:gd name="connsiteY8" fmla="*/ 30575 h 216788"/>
                <a:gd name="connsiteX9" fmla="*/ 41529 w 218122"/>
                <a:gd name="connsiteY9" fmla="*/ 22479 h 216788"/>
                <a:gd name="connsiteX10" fmla="*/ 23241 w 218122"/>
                <a:gd name="connsiteY10" fmla="*/ 40767 h 216788"/>
                <a:gd name="connsiteX11" fmla="*/ 30861 w 218122"/>
                <a:gd name="connsiteY11" fmla="*/ 64770 h 216788"/>
                <a:gd name="connsiteX12" fmla="*/ 22479 w 218122"/>
                <a:gd name="connsiteY12" fmla="*/ 84582 h 216788"/>
                <a:gd name="connsiteX13" fmla="*/ 0 w 218122"/>
                <a:gd name="connsiteY13" fmla="*/ 95821 h 216788"/>
                <a:gd name="connsiteX14" fmla="*/ 0 w 218122"/>
                <a:gd name="connsiteY14" fmla="*/ 120968 h 216788"/>
                <a:gd name="connsiteX15" fmla="*/ 22479 w 218122"/>
                <a:gd name="connsiteY15" fmla="*/ 132302 h 216788"/>
                <a:gd name="connsiteX16" fmla="*/ 30575 w 218122"/>
                <a:gd name="connsiteY16" fmla="*/ 152114 h 216788"/>
                <a:gd name="connsiteX17" fmla="*/ 22479 w 218122"/>
                <a:gd name="connsiteY17" fmla="*/ 176117 h 216788"/>
                <a:gd name="connsiteX18" fmla="*/ 41529 w 218122"/>
                <a:gd name="connsiteY18" fmla="*/ 194405 h 216788"/>
                <a:gd name="connsiteX19" fmla="*/ 65532 w 218122"/>
                <a:gd name="connsiteY19" fmla="*/ 186214 h 216788"/>
                <a:gd name="connsiteX20" fmla="*/ 85344 w 218122"/>
                <a:gd name="connsiteY20" fmla="*/ 194405 h 216788"/>
                <a:gd name="connsiteX21" fmla="*/ 96583 w 218122"/>
                <a:gd name="connsiteY21" fmla="*/ 216789 h 216788"/>
                <a:gd name="connsiteX22" fmla="*/ 122111 w 218122"/>
                <a:gd name="connsiteY22" fmla="*/ 216789 h 216788"/>
                <a:gd name="connsiteX23" fmla="*/ 133445 w 218122"/>
                <a:gd name="connsiteY23" fmla="*/ 194786 h 216788"/>
                <a:gd name="connsiteX24" fmla="*/ 152972 w 218122"/>
                <a:gd name="connsiteY24" fmla="*/ 186880 h 216788"/>
                <a:gd name="connsiteX25" fmla="*/ 176879 w 218122"/>
                <a:gd name="connsiteY25" fmla="*/ 195072 h 216788"/>
                <a:gd name="connsiteX26" fmla="*/ 195167 w 218122"/>
                <a:gd name="connsiteY26" fmla="*/ 176689 h 216788"/>
                <a:gd name="connsiteX27" fmla="*/ 187071 w 218122"/>
                <a:gd name="connsiteY27" fmla="*/ 152781 h 216788"/>
                <a:gd name="connsiteX28" fmla="*/ 195739 w 218122"/>
                <a:gd name="connsiteY28" fmla="*/ 132874 h 216788"/>
                <a:gd name="connsiteX29" fmla="*/ 218123 w 218122"/>
                <a:gd name="connsiteY29" fmla="*/ 121634 h 216788"/>
                <a:gd name="connsiteX30" fmla="*/ 218123 w 218122"/>
                <a:gd name="connsiteY30" fmla="*/ 95821 h 216788"/>
                <a:gd name="connsiteX31" fmla="*/ 195644 w 218122"/>
                <a:gd name="connsiteY31" fmla="*/ 84487 h 216788"/>
                <a:gd name="connsiteX32" fmla="*/ 187547 w 218122"/>
                <a:gd name="connsiteY32" fmla="*/ 64675 h 216788"/>
                <a:gd name="connsiteX33" fmla="*/ 109442 w 218122"/>
                <a:gd name="connsiteY33" fmla="*/ 146875 h 216788"/>
                <a:gd name="connsiteX34" fmla="*/ 71342 w 218122"/>
                <a:gd name="connsiteY34" fmla="*/ 108775 h 216788"/>
                <a:gd name="connsiteX35" fmla="*/ 109442 w 218122"/>
                <a:gd name="connsiteY35" fmla="*/ 70675 h 216788"/>
                <a:gd name="connsiteX36" fmla="*/ 147542 w 218122"/>
                <a:gd name="connsiteY36" fmla="*/ 108775 h 216788"/>
                <a:gd name="connsiteX37" fmla="*/ 109442 w 218122"/>
                <a:gd name="connsiteY37" fmla="*/ 146875 h 216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18122" h="216788">
                  <a:moveTo>
                    <a:pt x="187547" y="64675"/>
                  </a:moveTo>
                  <a:lnTo>
                    <a:pt x="195644" y="40672"/>
                  </a:lnTo>
                  <a:lnTo>
                    <a:pt x="177355" y="22384"/>
                  </a:lnTo>
                  <a:lnTo>
                    <a:pt x="153353" y="30480"/>
                  </a:lnTo>
                  <a:cubicBezTo>
                    <a:pt x="147113" y="26964"/>
                    <a:pt x="140457" y="24244"/>
                    <a:pt x="133541" y="22384"/>
                  </a:cubicBezTo>
                  <a:lnTo>
                    <a:pt x="122301" y="0"/>
                  </a:lnTo>
                  <a:lnTo>
                    <a:pt x="96774" y="0"/>
                  </a:lnTo>
                  <a:lnTo>
                    <a:pt x="85439" y="22479"/>
                  </a:lnTo>
                  <a:cubicBezTo>
                    <a:pt x="78498" y="24356"/>
                    <a:pt x="71813" y="27075"/>
                    <a:pt x="65532" y="30575"/>
                  </a:cubicBezTo>
                  <a:lnTo>
                    <a:pt x="41529" y="22479"/>
                  </a:lnTo>
                  <a:lnTo>
                    <a:pt x="23241" y="40767"/>
                  </a:lnTo>
                  <a:lnTo>
                    <a:pt x="30861" y="64770"/>
                  </a:lnTo>
                  <a:cubicBezTo>
                    <a:pt x="27206" y="70976"/>
                    <a:pt x="24388" y="77637"/>
                    <a:pt x="22479" y="84582"/>
                  </a:cubicBezTo>
                  <a:lnTo>
                    <a:pt x="0" y="95821"/>
                  </a:lnTo>
                  <a:lnTo>
                    <a:pt x="0" y="120968"/>
                  </a:lnTo>
                  <a:lnTo>
                    <a:pt x="22479" y="132302"/>
                  </a:lnTo>
                  <a:cubicBezTo>
                    <a:pt x="24332" y="139221"/>
                    <a:pt x="27052" y="145878"/>
                    <a:pt x="30575" y="152114"/>
                  </a:cubicBezTo>
                  <a:lnTo>
                    <a:pt x="22479" y="176117"/>
                  </a:lnTo>
                  <a:lnTo>
                    <a:pt x="41529" y="194405"/>
                  </a:lnTo>
                  <a:lnTo>
                    <a:pt x="65532" y="186214"/>
                  </a:lnTo>
                  <a:cubicBezTo>
                    <a:pt x="71767" y="189763"/>
                    <a:pt x="78423" y="192515"/>
                    <a:pt x="85344" y="194405"/>
                  </a:cubicBezTo>
                  <a:lnTo>
                    <a:pt x="96583" y="216789"/>
                  </a:lnTo>
                  <a:lnTo>
                    <a:pt x="122111" y="216789"/>
                  </a:lnTo>
                  <a:lnTo>
                    <a:pt x="133445" y="194786"/>
                  </a:lnTo>
                  <a:cubicBezTo>
                    <a:pt x="140245" y="192937"/>
                    <a:pt x="146800" y="190283"/>
                    <a:pt x="152972" y="186880"/>
                  </a:cubicBezTo>
                  <a:lnTo>
                    <a:pt x="176879" y="195072"/>
                  </a:lnTo>
                  <a:lnTo>
                    <a:pt x="195167" y="176689"/>
                  </a:lnTo>
                  <a:lnTo>
                    <a:pt x="187071" y="152781"/>
                  </a:lnTo>
                  <a:cubicBezTo>
                    <a:pt x="190710" y="146497"/>
                    <a:pt x="193618" y="139818"/>
                    <a:pt x="195739" y="132874"/>
                  </a:cubicBezTo>
                  <a:lnTo>
                    <a:pt x="218123" y="121634"/>
                  </a:lnTo>
                  <a:lnTo>
                    <a:pt x="218123" y="95821"/>
                  </a:lnTo>
                  <a:lnTo>
                    <a:pt x="195644" y="84487"/>
                  </a:lnTo>
                  <a:cubicBezTo>
                    <a:pt x="193825" y="77556"/>
                    <a:pt x="191103" y="70896"/>
                    <a:pt x="187547" y="64675"/>
                  </a:cubicBezTo>
                  <a:close/>
                  <a:moveTo>
                    <a:pt x="109442" y="146875"/>
                  </a:moveTo>
                  <a:cubicBezTo>
                    <a:pt x="88401" y="146875"/>
                    <a:pt x="71342" y="129817"/>
                    <a:pt x="71342" y="108775"/>
                  </a:cubicBezTo>
                  <a:cubicBezTo>
                    <a:pt x="71342" y="87734"/>
                    <a:pt x="88401" y="70675"/>
                    <a:pt x="109442" y="70675"/>
                  </a:cubicBezTo>
                  <a:cubicBezTo>
                    <a:pt x="130356" y="70982"/>
                    <a:pt x="147236" y="87861"/>
                    <a:pt x="147542" y="108775"/>
                  </a:cubicBezTo>
                  <a:cubicBezTo>
                    <a:pt x="147542" y="129817"/>
                    <a:pt x="130484" y="146875"/>
                    <a:pt x="109442" y="1468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43482478-33B6-4600-A6D0-3FFEE6C26451}"/>
                </a:ext>
              </a:extLst>
            </p:cNvPr>
            <p:cNvSpPr/>
            <p:nvPr/>
          </p:nvSpPr>
          <p:spPr>
            <a:xfrm>
              <a:off x="5979697" y="3684174"/>
              <a:ext cx="215744" cy="54959"/>
            </a:xfrm>
            <a:custGeom>
              <a:avLst/>
              <a:gdLst>
                <a:gd name="connsiteX0" fmla="*/ 189835 w 215744"/>
                <a:gd name="connsiteY0" fmla="*/ 0 h 54959"/>
                <a:gd name="connsiteX1" fmla="*/ 25910 w 215744"/>
                <a:gd name="connsiteY1" fmla="*/ 0 h 54959"/>
                <a:gd name="connsiteX2" fmla="*/ 48 w 215744"/>
                <a:gd name="connsiteY2" fmla="*/ 29098 h 54959"/>
                <a:gd name="connsiteX3" fmla="*/ 25910 w 215744"/>
                <a:gd name="connsiteY3" fmla="*/ 54959 h 54959"/>
                <a:gd name="connsiteX4" fmla="*/ 189835 w 215744"/>
                <a:gd name="connsiteY4" fmla="*/ 54959 h 54959"/>
                <a:gd name="connsiteX5" fmla="*/ 215696 w 215744"/>
                <a:gd name="connsiteY5" fmla="*/ 25861 h 54959"/>
                <a:gd name="connsiteX6" fmla="*/ 189835 w 215744"/>
                <a:gd name="connsiteY6" fmla="*/ 0 h 5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744" h="54959">
                  <a:moveTo>
                    <a:pt x="189835" y="0"/>
                  </a:moveTo>
                  <a:lnTo>
                    <a:pt x="25910" y="0"/>
                  </a:lnTo>
                  <a:cubicBezTo>
                    <a:pt x="10734" y="894"/>
                    <a:pt x="-845" y="13922"/>
                    <a:pt x="48" y="29098"/>
                  </a:cubicBezTo>
                  <a:cubicBezTo>
                    <a:pt x="869" y="43027"/>
                    <a:pt x="11981" y="54139"/>
                    <a:pt x="25910" y="54959"/>
                  </a:cubicBezTo>
                  <a:lnTo>
                    <a:pt x="189835" y="54959"/>
                  </a:lnTo>
                  <a:cubicBezTo>
                    <a:pt x="205011" y="54065"/>
                    <a:pt x="216590" y="41037"/>
                    <a:pt x="215696" y="25861"/>
                  </a:cubicBezTo>
                  <a:cubicBezTo>
                    <a:pt x="214875" y="11932"/>
                    <a:pt x="203763" y="820"/>
                    <a:pt x="18983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BDD1CDC5-1C0A-4ED7-8834-4CEBAB03C244}"/>
                </a:ext>
              </a:extLst>
            </p:cNvPr>
            <p:cNvSpPr/>
            <p:nvPr/>
          </p:nvSpPr>
          <p:spPr>
            <a:xfrm>
              <a:off x="6028086" y="3777233"/>
              <a:ext cx="118967" cy="54959"/>
            </a:xfrm>
            <a:custGeom>
              <a:avLst/>
              <a:gdLst>
                <a:gd name="connsiteX0" fmla="*/ 59531 w 118967"/>
                <a:gd name="connsiteY0" fmla="*/ 54959 h 54959"/>
                <a:gd name="connsiteX1" fmla="*/ 118967 w 118967"/>
                <a:gd name="connsiteY1" fmla="*/ 0 h 54959"/>
                <a:gd name="connsiteX2" fmla="*/ 0 w 118967"/>
                <a:gd name="connsiteY2" fmla="*/ 0 h 54959"/>
                <a:gd name="connsiteX3" fmla="*/ 59531 w 118967"/>
                <a:gd name="connsiteY3" fmla="*/ 54959 h 5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967" h="54959">
                  <a:moveTo>
                    <a:pt x="59531" y="54959"/>
                  </a:moveTo>
                  <a:cubicBezTo>
                    <a:pt x="90631" y="54910"/>
                    <a:pt x="116487" y="31001"/>
                    <a:pt x="118967" y="0"/>
                  </a:cubicBezTo>
                  <a:lnTo>
                    <a:pt x="0" y="0"/>
                  </a:lnTo>
                  <a:cubicBezTo>
                    <a:pt x="2527" y="31016"/>
                    <a:pt x="28413" y="54914"/>
                    <a:pt x="59531" y="54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85075AB3-4A0B-40F9-AB41-B7AF5FBC936C}"/>
                </a:ext>
              </a:extLst>
            </p:cNvPr>
            <p:cNvSpPr/>
            <p:nvPr/>
          </p:nvSpPr>
          <p:spPr>
            <a:xfrm>
              <a:off x="5849207" y="3152013"/>
              <a:ext cx="476249" cy="494061"/>
            </a:xfrm>
            <a:custGeom>
              <a:avLst/>
              <a:gdLst>
                <a:gd name="connsiteX0" fmla="*/ 476250 w 476249"/>
                <a:gd name="connsiteY0" fmla="*/ 243364 h 494061"/>
                <a:gd name="connsiteX1" fmla="*/ 476250 w 476249"/>
                <a:gd name="connsiteY1" fmla="*/ 235172 h 494061"/>
                <a:gd name="connsiteX2" fmla="*/ 238125 w 476249"/>
                <a:gd name="connsiteY2" fmla="*/ 0 h 494061"/>
                <a:gd name="connsiteX3" fmla="*/ 238125 w 476249"/>
                <a:gd name="connsiteY3" fmla="*/ 0 h 494061"/>
                <a:gd name="connsiteX4" fmla="*/ 0 w 476249"/>
                <a:gd name="connsiteY4" fmla="*/ 235172 h 494061"/>
                <a:gd name="connsiteX5" fmla="*/ 0 w 476249"/>
                <a:gd name="connsiteY5" fmla="*/ 243364 h 494061"/>
                <a:gd name="connsiteX6" fmla="*/ 16573 w 476249"/>
                <a:gd name="connsiteY6" fmla="*/ 325755 h 494061"/>
                <a:gd name="connsiteX7" fmla="*/ 57912 w 476249"/>
                <a:gd name="connsiteY7" fmla="*/ 393478 h 494061"/>
                <a:gd name="connsiteX8" fmla="*/ 113633 w 476249"/>
                <a:gd name="connsiteY8" fmla="*/ 483965 h 494061"/>
                <a:gd name="connsiteX9" fmla="*/ 130016 w 476249"/>
                <a:gd name="connsiteY9" fmla="*/ 494062 h 494061"/>
                <a:gd name="connsiteX10" fmla="*/ 346234 w 476249"/>
                <a:gd name="connsiteY10" fmla="*/ 494062 h 494061"/>
                <a:gd name="connsiteX11" fmla="*/ 362617 w 476249"/>
                <a:gd name="connsiteY11" fmla="*/ 483965 h 494061"/>
                <a:gd name="connsiteX12" fmla="*/ 418338 w 476249"/>
                <a:gd name="connsiteY12" fmla="*/ 393478 h 494061"/>
                <a:gd name="connsiteX13" fmla="*/ 459676 w 476249"/>
                <a:gd name="connsiteY13" fmla="*/ 325755 h 494061"/>
                <a:gd name="connsiteX14" fmla="*/ 476250 w 476249"/>
                <a:gd name="connsiteY14" fmla="*/ 243364 h 494061"/>
                <a:gd name="connsiteX15" fmla="*/ 421386 w 476249"/>
                <a:gd name="connsiteY15" fmla="*/ 242507 h 494061"/>
                <a:gd name="connsiteX16" fmla="*/ 408718 w 476249"/>
                <a:gd name="connsiteY16" fmla="*/ 306515 h 494061"/>
                <a:gd name="connsiteX17" fmla="*/ 377857 w 476249"/>
                <a:gd name="connsiteY17" fmla="*/ 356807 h 494061"/>
                <a:gd name="connsiteX18" fmla="*/ 323850 w 476249"/>
                <a:gd name="connsiteY18" fmla="*/ 438912 h 494061"/>
                <a:gd name="connsiteX19" fmla="*/ 152400 w 476249"/>
                <a:gd name="connsiteY19" fmla="*/ 438912 h 494061"/>
                <a:gd name="connsiteX20" fmla="*/ 98870 w 476249"/>
                <a:gd name="connsiteY20" fmla="*/ 356521 h 494061"/>
                <a:gd name="connsiteX21" fmla="*/ 68008 w 476249"/>
                <a:gd name="connsiteY21" fmla="*/ 306229 h 494061"/>
                <a:gd name="connsiteX22" fmla="*/ 54864 w 476249"/>
                <a:gd name="connsiteY22" fmla="*/ 242221 h 494061"/>
                <a:gd name="connsiteX23" fmla="*/ 54864 w 476249"/>
                <a:gd name="connsiteY23" fmla="*/ 235363 h 494061"/>
                <a:gd name="connsiteX24" fmla="*/ 237839 w 476249"/>
                <a:gd name="connsiteY24" fmla="*/ 54388 h 494061"/>
                <a:gd name="connsiteX25" fmla="*/ 237839 w 476249"/>
                <a:gd name="connsiteY25" fmla="*/ 54388 h 494061"/>
                <a:gd name="connsiteX26" fmla="*/ 420814 w 476249"/>
                <a:gd name="connsiteY26" fmla="*/ 235363 h 494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76249" h="494061">
                  <a:moveTo>
                    <a:pt x="476250" y="243364"/>
                  </a:moveTo>
                  <a:lnTo>
                    <a:pt x="476250" y="235172"/>
                  </a:lnTo>
                  <a:cubicBezTo>
                    <a:pt x="473823" y="105160"/>
                    <a:pt x="368157" y="804"/>
                    <a:pt x="238125" y="0"/>
                  </a:cubicBezTo>
                  <a:lnTo>
                    <a:pt x="238125" y="0"/>
                  </a:lnTo>
                  <a:cubicBezTo>
                    <a:pt x="108093" y="804"/>
                    <a:pt x="2427" y="105160"/>
                    <a:pt x="0" y="235172"/>
                  </a:cubicBezTo>
                  <a:lnTo>
                    <a:pt x="0" y="243364"/>
                  </a:lnTo>
                  <a:cubicBezTo>
                    <a:pt x="871" y="271562"/>
                    <a:pt x="6473" y="299414"/>
                    <a:pt x="16573" y="325755"/>
                  </a:cubicBezTo>
                  <a:cubicBezTo>
                    <a:pt x="26214" y="350609"/>
                    <a:pt x="40213" y="373543"/>
                    <a:pt x="57912" y="393478"/>
                  </a:cubicBezTo>
                  <a:cubicBezTo>
                    <a:pt x="79724" y="417195"/>
                    <a:pt x="103537" y="463391"/>
                    <a:pt x="113633" y="483965"/>
                  </a:cubicBezTo>
                  <a:cubicBezTo>
                    <a:pt x="116721" y="490180"/>
                    <a:pt x="123076" y="494096"/>
                    <a:pt x="130016" y="494062"/>
                  </a:cubicBezTo>
                  <a:lnTo>
                    <a:pt x="346234" y="494062"/>
                  </a:lnTo>
                  <a:cubicBezTo>
                    <a:pt x="353174" y="494096"/>
                    <a:pt x="359529" y="490180"/>
                    <a:pt x="362617" y="483965"/>
                  </a:cubicBezTo>
                  <a:cubicBezTo>
                    <a:pt x="372713" y="463391"/>
                    <a:pt x="396526" y="417290"/>
                    <a:pt x="418338" y="393478"/>
                  </a:cubicBezTo>
                  <a:cubicBezTo>
                    <a:pt x="436037" y="373543"/>
                    <a:pt x="450036" y="350609"/>
                    <a:pt x="459676" y="325755"/>
                  </a:cubicBezTo>
                  <a:cubicBezTo>
                    <a:pt x="469777" y="299414"/>
                    <a:pt x="475379" y="271562"/>
                    <a:pt x="476250" y="243364"/>
                  </a:cubicBezTo>
                  <a:close/>
                  <a:moveTo>
                    <a:pt x="421386" y="242507"/>
                  </a:moveTo>
                  <a:cubicBezTo>
                    <a:pt x="420709" y="264394"/>
                    <a:pt x="416429" y="286020"/>
                    <a:pt x="408718" y="306515"/>
                  </a:cubicBezTo>
                  <a:cubicBezTo>
                    <a:pt x="401485" y="324971"/>
                    <a:pt x="391037" y="341999"/>
                    <a:pt x="377857" y="356807"/>
                  </a:cubicBezTo>
                  <a:cubicBezTo>
                    <a:pt x="356714" y="381975"/>
                    <a:pt x="338588" y="409531"/>
                    <a:pt x="323850" y="438912"/>
                  </a:cubicBezTo>
                  <a:lnTo>
                    <a:pt x="152400" y="438912"/>
                  </a:lnTo>
                  <a:cubicBezTo>
                    <a:pt x="137831" y="409455"/>
                    <a:pt x="119864" y="381803"/>
                    <a:pt x="98870" y="356521"/>
                  </a:cubicBezTo>
                  <a:cubicBezTo>
                    <a:pt x="85690" y="341713"/>
                    <a:pt x="75241" y="324685"/>
                    <a:pt x="68008" y="306229"/>
                  </a:cubicBezTo>
                  <a:cubicBezTo>
                    <a:pt x="60135" y="285761"/>
                    <a:pt x="55694" y="264135"/>
                    <a:pt x="54864" y="242221"/>
                  </a:cubicBezTo>
                  <a:lnTo>
                    <a:pt x="54864" y="235363"/>
                  </a:lnTo>
                  <a:cubicBezTo>
                    <a:pt x="56570" y="135350"/>
                    <a:pt x="137813" y="54995"/>
                    <a:pt x="237839" y="54388"/>
                  </a:cubicBezTo>
                  <a:lnTo>
                    <a:pt x="237839" y="54388"/>
                  </a:lnTo>
                  <a:cubicBezTo>
                    <a:pt x="337865" y="54995"/>
                    <a:pt x="419109" y="135350"/>
                    <a:pt x="420814" y="235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CB95A62-19FE-4C1D-A63F-2141E10521B6}"/>
                </a:ext>
              </a:extLst>
            </p:cNvPr>
            <p:cNvSpPr/>
            <p:nvPr/>
          </p:nvSpPr>
          <p:spPr>
            <a:xfrm>
              <a:off x="6070377" y="3009900"/>
              <a:ext cx="38100" cy="104775"/>
            </a:xfrm>
            <a:custGeom>
              <a:avLst/>
              <a:gdLst>
                <a:gd name="connsiteX0" fmla="*/ 19050 w 38100"/>
                <a:gd name="connsiteY0" fmla="*/ 104775 h 104775"/>
                <a:gd name="connsiteX1" fmla="*/ 38100 w 38100"/>
                <a:gd name="connsiteY1" fmla="*/ 85725 h 104775"/>
                <a:gd name="connsiteX2" fmla="*/ 38100 w 38100"/>
                <a:gd name="connsiteY2" fmla="*/ 19050 h 104775"/>
                <a:gd name="connsiteX3" fmla="*/ 19050 w 38100"/>
                <a:gd name="connsiteY3" fmla="*/ 0 h 104775"/>
                <a:gd name="connsiteX4" fmla="*/ 0 w 38100"/>
                <a:gd name="connsiteY4" fmla="*/ 19050 h 104775"/>
                <a:gd name="connsiteX5" fmla="*/ 0 w 38100"/>
                <a:gd name="connsiteY5" fmla="*/ 85725 h 104775"/>
                <a:gd name="connsiteX6" fmla="*/ 19050 w 38100"/>
                <a:gd name="connsiteY6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104775">
                  <a:moveTo>
                    <a:pt x="19050" y="104775"/>
                  </a:moveTo>
                  <a:cubicBezTo>
                    <a:pt x="29571" y="104775"/>
                    <a:pt x="38100" y="96246"/>
                    <a:pt x="38100" y="85725"/>
                  </a:cubicBezTo>
                  <a:lnTo>
                    <a:pt x="38100" y="19050"/>
                  </a:lnTo>
                  <a:cubicBezTo>
                    <a:pt x="38100" y="8529"/>
                    <a:pt x="29571" y="0"/>
                    <a:pt x="19050" y="0"/>
                  </a:cubicBezTo>
                  <a:cubicBezTo>
                    <a:pt x="8529" y="0"/>
                    <a:pt x="0" y="8529"/>
                    <a:pt x="0" y="19050"/>
                  </a:cubicBezTo>
                  <a:lnTo>
                    <a:pt x="0" y="85725"/>
                  </a:lnTo>
                  <a:cubicBezTo>
                    <a:pt x="0" y="96246"/>
                    <a:pt x="8529" y="104775"/>
                    <a:pt x="1905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3029099D-69F3-4B1B-BD12-F30899D95B0D}"/>
                </a:ext>
              </a:extLst>
            </p:cNvPr>
            <p:cNvSpPr/>
            <p:nvPr/>
          </p:nvSpPr>
          <p:spPr>
            <a:xfrm>
              <a:off x="5811294" y="3119289"/>
              <a:ext cx="84504" cy="84649"/>
            </a:xfrm>
            <a:custGeom>
              <a:avLst/>
              <a:gdLst>
                <a:gd name="connsiteX0" fmla="*/ 52105 w 84504"/>
                <a:gd name="connsiteY0" fmla="*/ 79111 h 84649"/>
                <a:gd name="connsiteX1" fmla="*/ 78965 w 84504"/>
                <a:gd name="connsiteY1" fmla="*/ 79111 h 84649"/>
                <a:gd name="connsiteX2" fmla="*/ 78965 w 84504"/>
                <a:gd name="connsiteY2" fmla="*/ 52250 h 84649"/>
                <a:gd name="connsiteX3" fmla="*/ 31817 w 84504"/>
                <a:gd name="connsiteY3" fmla="*/ 4911 h 84649"/>
                <a:gd name="connsiteX4" fmla="*/ 4910 w 84504"/>
                <a:gd name="connsiteY4" fmla="*/ 6283 h 84649"/>
                <a:gd name="connsiteX5" fmla="*/ 4956 w 84504"/>
                <a:gd name="connsiteY5" fmla="*/ 31866 h 84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504" h="84649">
                  <a:moveTo>
                    <a:pt x="52105" y="79111"/>
                  </a:moveTo>
                  <a:cubicBezTo>
                    <a:pt x="59535" y="86496"/>
                    <a:pt x="71535" y="86496"/>
                    <a:pt x="78965" y="79111"/>
                  </a:cubicBezTo>
                  <a:cubicBezTo>
                    <a:pt x="86351" y="71680"/>
                    <a:pt x="86351" y="59680"/>
                    <a:pt x="78965" y="52250"/>
                  </a:cubicBezTo>
                  <a:lnTo>
                    <a:pt x="31817" y="4911"/>
                  </a:lnTo>
                  <a:cubicBezTo>
                    <a:pt x="24008" y="-2140"/>
                    <a:pt x="11962" y="-1525"/>
                    <a:pt x="4910" y="6283"/>
                  </a:cubicBezTo>
                  <a:cubicBezTo>
                    <a:pt x="-1654" y="13555"/>
                    <a:pt x="-1634" y="24619"/>
                    <a:pt x="4956" y="318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50A8BF65-A810-4F6D-B963-6B39A51BEB25}"/>
                </a:ext>
              </a:extLst>
            </p:cNvPr>
            <p:cNvSpPr/>
            <p:nvPr/>
          </p:nvSpPr>
          <p:spPr>
            <a:xfrm>
              <a:off x="6282865" y="3124231"/>
              <a:ext cx="83603" cy="83426"/>
            </a:xfrm>
            <a:custGeom>
              <a:avLst/>
              <a:gdLst>
                <a:gd name="connsiteX0" fmla="*/ 19446 w 83603"/>
                <a:gd name="connsiteY0" fmla="*/ 83407 h 83426"/>
                <a:gd name="connsiteX1" fmla="*/ 32971 w 83603"/>
                <a:gd name="connsiteY1" fmla="*/ 77787 h 83426"/>
                <a:gd name="connsiteX2" fmla="*/ 80025 w 83603"/>
                <a:gd name="connsiteY2" fmla="*/ 30162 h 83426"/>
                <a:gd name="connsiteX3" fmla="*/ 75664 w 83603"/>
                <a:gd name="connsiteY3" fmla="*/ 3577 h 83426"/>
                <a:gd name="connsiteX4" fmla="*/ 53164 w 83603"/>
                <a:gd name="connsiteY4" fmla="*/ 3778 h 83426"/>
                <a:gd name="connsiteX5" fmla="*/ 5539 w 83603"/>
                <a:gd name="connsiteY5" fmla="*/ 51403 h 83426"/>
                <a:gd name="connsiteX6" fmla="*/ 5539 w 83603"/>
                <a:gd name="connsiteY6" fmla="*/ 78264 h 83426"/>
                <a:gd name="connsiteX7" fmla="*/ 19446 w 83603"/>
                <a:gd name="connsiteY7" fmla="*/ 83407 h 8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603" h="83426">
                  <a:moveTo>
                    <a:pt x="19446" y="83407"/>
                  </a:moveTo>
                  <a:cubicBezTo>
                    <a:pt x="24523" y="83411"/>
                    <a:pt x="29392" y="81388"/>
                    <a:pt x="32971" y="77787"/>
                  </a:cubicBezTo>
                  <a:lnTo>
                    <a:pt x="80025" y="30162"/>
                  </a:lnTo>
                  <a:cubicBezTo>
                    <a:pt x="86162" y="21617"/>
                    <a:pt x="84210" y="9714"/>
                    <a:pt x="75664" y="3577"/>
                  </a:cubicBezTo>
                  <a:cubicBezTo>
                    <a:pt x="68922" y="-1265"/>
                    <a:pt x="59819" y="-1184"/>
                    <a:pt x="53164" y="3778"/>
                  </a:cubicBezTo>
                  <a:lnTo>
                    <a:pt x="5539" y="51403"/>
                  </a:lnTo>
                  <a:cubicBezTo>
                    <a:pt x="-1846" y="58834"/>
                    <a:pt x="-1846" y="70833"/>
                    <a:pt x="5539" y="78264"/>
                  </a:cubicBezTo>
                  <a:cubicBezTo>
                    <a:pt x="9290" y="81786"/>
                    <a:pt x="14306" y="83641"/>
                    <a:pt x="19446" y="834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27421B1E-6A26-4166-9219-DE48AFD9D893}"/>
                </a:ext>
              </a:extLst>
            </p:cNvPr>
            <p:cNvSpPr/>
            <p:nvPr/>
          </p:nvSpPr>
          <p:spPr>
            <a:xfrm>
              <a:off x="5707856" y="3367087"/>
              <a:ext cx="104775" cy="38100"/>
            </a:xfrm>
            <a:custGeom>
              <a:avLst/>
              <a:gdLst>
                <a:gd name="connsiteX0" fmla="*/ 85725 w 104775"/>
                <a:gd name="connsiteY0" fmla="*/ 0 h 38100"/>
                <a:gd name="connsiteX1" fmla="*/ 19050 w 104775"/>
                <a:gd name="connsiteY1" fmla="*/ 0 h 38100"/>
                <a:gd name="connsiteX2" fmla="*/ 0 w 104775"/>
                <a:gd name="connsiteY2" fmla="*/ 19050 h 38100"/>
                <a:gd name="connsiteX3" fmla="*/ 19050 w 104775"/>
                <a:gd name="connsiteY3" fmla="*/ 38100 h 38100"/>
                <a:gd name="connsiteX4" fmla="*/ 85725 w 104775"/>
                <a:gd name="connsiteY4" fmla="*/ 38100 h 38100"/>
                <a:gd name="connsiteX5" fmla="*/ 104775 w 104775"/>
                <a:gd name="connsiteY5" fmla="*/ 19050 h 38100"/>
                <a:gd name="connsiteX6" fmla="*/ 85725 w 104775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" h="38100">
                  <a:moveTo>
                    <a:pt x="85725" y="0"/>
                  </a:moveTo>
                  <a:lnTo>
                    <a:pt x="19050" y="0"/>
                  </a:lnTo>
                  <a:cubicBezTo>
                    <a:pt x="8529" y="0"/>
                    <a:pt x="0" y="8529"/>
                    <a:pt x="0" y="19050"/>
                  </a:cubicBezTo>
                  <a:cubicBezTo>
                    <a:pt x="0" y="29571"/>
                    <a:pt x="8529" y="38100"/>
                    <a:pt x="19050" y="38100"/>
                  </a:cubicBezTo>
                  <a:lnTo>
                    <a:pt x="85725" y="38100"/>
                  </a:lnTo>
                  <a:cubicBezTo>
                    <a:pt x="96246" y="38100"/>
                    <a:pt x="104775" y="29571"/>
                    <a:pt x="104775" y="19050"/>
                  </a:cubicBezTo>
                  <a:cubicBezTo>
                    <a:pt x="104775" y="8529"/>
                    <a:pt x="96246" y="0"/>
                    <a:pt x="8572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CE53804B-1BC2-41D0-88BB-4EE7F1CA9DDC}"/>
                </a:ext>
              </a:extLst>
            </p:cNvPr>
            <p:cNvSpPr/>
            <p:nvPr/>
          </p:nvSpPr>
          <p:spPr>
            <a:xfrm>
              <a:off x="5809591" y="3568627"/>
              <a:ext cx="85249" cy="85725"/>
            </a:xfrm>
            <a:custGeom>
              <a:avLst/>
              <a:gdLst>
                <a:gd name="connsiteX0" fmla="*/ 53808 w 85249"/>
                <a:gd name="connsiteY0" fmla="*/ 4581 h 85725"/>
                <a:gd name="connsiteX1" fmla="*/ 6659 w 85249"/>
                <a:gd name="connsiteY1" fmla="*/ 52206 h 85725"/>
                <a:gd name="connsiteX2" fmla="*/ 4581 w 85249"/>
                <a:gd name="connsiteY2" fmla="*/ 79066 h 85725"/>
                <a:gd name="connsiteX3" fmla="*/ 31442 w 85249"/>
                <a:gd name="connsiteY3" fmla="*/ 81144 h 85725"/>
                <a:gd name="connsiteX4" fmla="*/ 33520 w 85249"/>
                <a:gd name="connsiteY4" fmla="*/ 79066 h 85725"/>
                <a:gd name="connsiteX5" fmla="*/ 80669 w 85249"/>
                <a:gd name="connsiteY5" fmla="*/ 31441 h 85725"/>
                <a:gd name="connsiteX6" fmla="*/ 78590 w 85249"/>
                <a:gd name="connsiteY6" fmla="*/ 4581 h 85725"/>
                <a:gd name="connsiteX7" fmla="*/ 53808 w 85249"/>
                <a:gd name="connsiteY7" fmla="*/ 4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249" h="85725">
                  <a:moveTo>
                    <a:pt x="53808" y="4581"/>
                  </a:moveTo>
                  <a:lnTo>
                    <a:pt x="6659" y="52206"/>
                  </a:lnTo>
                  <a:cubicBezTo>
                    <a:pt x="-1332" y="59049"/>
                    <a:pt x="-2263" y="71075"/>
                    <a:pt x="4581" y="79066"/>
                  </a:cubicBezTo>
                  <a:cubicBezTo>
                    <a:pt x="11425" y="87058"/>
                    <a:pt x="23451" y="87987"/>
                    <a:pt x="31442" y="81144"/>
                  </a:cubicBezTo>
                  <a:cubicBezTo>
                    <a:pt x="32187" y="80506"/>
                    <a:pt x="32882" y="79811"/>
                    <a:pt x="33520" y="79066"/>
                  </a:cubicBezTo>
                  <a:lnTo>
                    <a:pt x="80669" y="31441"/>
                  </a:lnTo>
                  <a:cubicBezTo>
                    <a:pt x="87512" y="23450"/>
                    <a:pt x="86582" y="11424"/>
                    <a:pt x="78590" y="4581"/>
                  </a:cubicBezTo>
                  <a:cubicBezTo>
                    <a:pt x="71459" y="-1527"/>
                    <a:pt x="60941" y="-1527"/>
                    <a:pt x="53808" y="45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B10F15CD-3115-412D-932E-434974996384}"/>
                </a:ext>
              </a:extLst>
            </p:cNvPr>
            <p:cNvSpPr/>
            <p:nvPr/>
          </p:nvSpPr>
          <p:spPr>
            <a:xfrm>
              <a:off x="6282647" y="3563305"/>
              <a:ext cx="87546" cy="87626"/>
            </a:xfrm>
            <a:custGeom>
              <a:avLst/>
              <a:gdLst>
                <a:gd name="connsiteX0" fmla="*/ 33190 w 87546"/>
                <a:gd name="connsiteY0" fmla="*/ 6283 h 87626"/>
                <a:gd name="connsiteX1" fmla="*/ 6283 w 87546"/>
                <a:gd name="connsiteY1" fmla="*/ 4911 h 87626"/>
                <a:gd name="connsiteX2" fmla="*/ 4911 w 87546"/>
                <a:gd name="connsiteY2" fmla="*/ 31817 h 87626"/>
                <a:gd name="connsiteX3" fmla="*/ 6234 w 87546"/>
                <a:gd name="connsiteY3" fmla="*/ 33144 h 87626"/>
                <a:gd name="connsiteX4" fmla="*/ 53859 w 87546"/>
                <a:gd name="connsiteY4" fmla="*/ 80769 h 87626"/>
                <a:gd name="connsiteX5" fmla="*/ 80689 w 87546"/>
                <a:gd name="connsiteY5" fmla="*/ 83213 h 87626"/>
                <a:gd name="connsiteX6" fmla="*/ 83133 w 87546"/>
                <a:gd name="connsiteY6" fmla="*/ 56384 h 87626"/>
                <a:gd name="connsiteX7" fmla="*/ 80052 w 87546"/>
                <a:gd name="connsiteY7" fmla="*/ 53432 h 8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546" h="87626">
                  <a:moveTo>
                    <a:pt x="33190" y="6283"/>
                  </a:moveTo>
                  <a:cubicBezTo>
                    <a:pt x="26139" y="-1525"/>
                    <a:pt x="14093" y="-2140"/>
                    <a:pt x="6283" y="4911"/>
                  </a:cubicBezTo>
                  <a:cubicBezTo>
                    <a:pt x="-1525" y="11961"/>
                    <a:pt x="-2140" y="24007"/>
                    <a:pt x="4911" y="31817"/>
                  </a:cubicBezTo>
                  <a:cubicBezTo>
                    <a:pt x="5330" y="32280"/>
                    <a:pt x="5772" y="32724"/>
                    <a:pt x="6234" y="33144"/>
                  </a:cubicBezTo>
                  <a:lnTo>
                    <a:pt x="53859" y="80769"/>
                  </a:lnTo>
                  <a:cubicBezTo>
                    <a:pt x="60593" y="88853"/>
                    <a:pt x="72605" y="89947"/>
                    <a:pt x="80689" y="83213"/>
                  </a:cubicBezTo>
                  <a:cubicBezTo>
                    <a:pt x="88773" y="76480"/>
                    <a:pt x="89866" y="64468"/>
                    <a:pt x="83133" y="56384"/>
                  </a:cubicBezTo>
                  <a:cubicBezTo>
                    <a:pt x="82219" y="55288"/>
                    <a:pt x="81187" y="54298"/>
                    <a:pt x="80052" y="53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F1D89E3A-7EE2-43F8-A34B-A62555045A90}"/>
                </a:ext>
              </a:extLst>
            </p:cNvPr>
            <p:cNvSpPr/>
            <p:nvPr/>
          </p:nvSpPr>
          <p:spPr>
            <a:xfrm>
              <a:off x="6362700" y="3366420"/>
              <a:ext cx="104775" cy="38100"/>
            </a:xfrm>
            <a:custGeom>
              <a:avLst/>
              <a:gdLst>
                <a:gd name="connsiteX0" fmla="*/ 85725 w 104775"/>
                <a:gd name="connsiteY0" fmla="*/ 0 h 38100"/>
                <a:gd name="connsiteX1" fmla="*/ 19050 w 104775"/>
                <a:gd name="connsiteY1" fmla="*/ 0 h 38100"/>
                <a:gd name="connsiteX2" fmla="*/ 0 w 104775"/>
                <a:gd name="connsiteY2" fmla="*/ 19050 h 38100"/>
                <a:gd name="connsiteX3" fmla="*/ 19050 w 104775"/>
                <a:gd name="connsiteY3" fmla="*/ 38100 h 38100"/>
                <a:gd name="connsiteX4" fmla="*/ 85725 w 104775"/>
                <a:gd name="connsiteY4" fmla="*/ 38100 h 38100"/>
                <a:gd name="connsiteX5" fmla="*/ 104775 w 104775"/>
                <a:gd name="connsiteY5" fmla="*/ 19050 h 38100"/>
                <a:gd name="connsiteX6" fmla="*/ 85725 w 104775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" h="38100">
                  <a:moveTo>
                    <a:pt x="85725" y="0"/>
                  </a:moveTo>
                  <a:lnTo>
                    <a:pt x="19050" y="0"/>
                  </a:lnTo>
                  <a:cubicBezTo>
                    <a:pt x="8529" y="0"/>
                    <a:pt x="0" y="8529"/>
                    <a:pt x="0" y="19050"/>
                  </a:cubicBezTo>
                  <a:cubicBezTo>
                    <a:pt x="0" y="29571"/>
                    <a:pt x="8529" y="38100"/>
                    <a:pt x="19050" y="38100"/>
                  </a:cubicBezTo>
                  <a:lnTo>
                    <a:pt x="85725" y="38100"/>
                  </a:lnTo>
                  <a:cubicBezTo>
                    <a:pt x="96246" y="38100"/>
                    <a:pt x="104775" y="29571"/>
                    <a:pt x="104775" y="19050"/>
                  </a:cubicBezTo>
                  <a:cubicBezTo>
                    <a:pt x="104775" y="8529"/>
                    <a:pt x="96246" y="0"/>
                    <a:pt x="8572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DD10BA6B-7BBC-A683-7A39-1A740C01F3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242" y="229520"/>
            <a:ext cx="1306611" cy="52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04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17D0897-8871-46EE-BA76-A6E1CE39CE1D}"/>
              </a:ext>
            </a:extLst>
          </p:cNvPr>
          <p:cNvSpPr txBox="1"/>
          <p:nvPr/>
        </p:nvSpPr>
        <p:spPr>
          <a:xfrm>
            <a:off x="8243357" y="5381686"/>
            <a:ext cx="2575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23848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  <a:t>Externe Partner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E6F17E8-4640-4C88-8844-FA62D1681E90}"/>
              </a:ext>
            </a:extLst>
          </p:cNvPr>
          <p:cNvSpPr txBox="1"/>
          <p:nvPr/>
        </p:nvSpPr>
        <p:spPr>
          <a:xfrm>
            <a:off x="8461056" y="5745925"/>
            <a:ext cx="214033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100" spc="100">
                <a:solidFill>
                  <a:srgbClr val="7F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US" b="1" dirty="0" err="1" smtClean="0">
                <a:latin typeface="Poppins SemiBold" pitchFamily="2" charset="77"/>
                <a:cs typeface="Poppins SemiBold" pitchFamily="2" charset="77"/>
              </a:rPr>
              <a:t>Fraunhofer</a:t>
            </a:r>
            <a:r>
              <a:rPr lang="en-US" b="1" dirty="0" smtClean="0">
                <a:latin typeface="Poppins SemiBold" pitchFamily="2" charset="77"/>
                <a:cs typeface="Poppins SemiBold" pitchFamily="2" charset="77"/>
              </a:rPr>
              <a:t> Institute</a:t>
            </a:r>
          </a:p>
          <a:p>
            <a:pPr algn="ctr"/>
            <a:r>
              <a:rPr lang="en-US" b="1" dirty="0" err="1" smtClean="0">
                <a:latin typeface="Poppins SemiBold" pitchFamily="2" charset="77"/>
                <a:cs typeface="Poppins SemiBold" pitchFamily="2" charset="77"/>
              </a:rPr>
              <a:t>Patentanwalt</a:t>
            </a:r>
            <a:endParaRPr lang="en-US" b="1" dirty="0">
              <a:latin typeface="Poppins SemiBold" pitchFamily="2" charset="77"/>
              <a:cs typeface="Poppins SemiBold" pitchFamily="2" charset="77"/>
            </a:endParaRPr>
          </a:p>
          <a:p>
            <a:pPr algn="ctr"/>
            <a:r>
              <a:rPr lang="en-US" b="1" dirty="0">
                <a:latin typeface="Poppins SemiBold" pitchFamily="2" charset="77"/>
                <a:cs typeface="Poppins SemiBold" pitchFamily="2" charset="77"/>
              </a:rPr>
              <a:t>IT Agentur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7E36CBC-5A24-4656-B049-427B5CEC8B68}"/>
              </a:ext>
            </a:extLst>
          </p:cNvPr>
          <p:cNvSpPr txBox="1"/>
          <p:nvPr/>
        </p:nvSpPr>
        <p:spPr>
          <a:xfrm>
            <a:off x="1372919" y="5465439"/>
            <a:ext cx="2575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323848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  <a:t>Fertigungstechniker</a:t>
            </a:r>
            <a:r>
              <a:rPr lang="en-US" sz="1600" b="1" dirty="0">
                <a:solidFill>
                  <a:srgbClr val="323848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  <a:t/>
            </a:r>
            <a:br>
              <a:rPr lang="en-US" sz="1600" b="1" dirty="0">
                <a:solidFill>
                  <a:srgbClr val="323848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</a:br>
            <a:r>
              <a:rPr lang="en-US" sz="1600" b="1" dirty="0">
                <a:solidFill>
                  <a:srgbClr val="323848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  <a:t>Victor Kurz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56CE754-0497-4138-B3CC-5D38E6472D4A}"/>
              </a:ext>
            </a:extLst>
          </p:cNvPr>
          <p:cNvSpPr txBox="1"/>
          <p:nvPr/>
        </p:nvSpPr>
        <p:spPr>
          <a:xfrm>
            <a:off x="2145259" y="5999841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100" spc="100">
                <a:solidFill>
                  <a:srgbClr val="7F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US" b="1" dirty="0">
                <a:latin typeface="Poppins SemiBold" pitchFamily="2" charset="77"/>
                <a:cs typeface="Poppins SemiBold" pitchFamily="2" charset="77"/>
              </a:rPr>
              <a:t>Marketing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73E355E-0D99-43EA-8DB6-F1EA992C686E}"/>
              </a:ext>
            </a:extLst>
          </p:cNvPr>
          <p:cNvSpPr txBox="1"/>
          <p:nvPr/>
        </p:nvSpPr>
        <p:spPr>
          <a:xfrm>
            <a:off x="4808135" y="5465439"/>
            <a:ext cx="2575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23848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  <a:t>Dipl. Ing. </a:t>
            </a:r>
            <a:br>
              <a:rPr lang="en-US" sz="1600" b="1" dirty="0">
                <a:solidFill>
                  <a:srgbClr val="323848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</a:br>
            <a:r>
              <a:rPr lang="en-US" sz="1600" b="1" dirty="0" err="1">
                <a:solidFill>
                  <a:srgbClr val="323848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  <a:t>Abdolnasser</a:t>
            </a:r>
            <a:r>
              <a:rPr lang="en-US" sz="1600" b="1" dirty="0">
                <a:solidFill>
                  <a:srgbClr val="323848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  <a:t> Hamid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11F9309-E4EB-4467-BDD4-23C48C81662F}"/>
              </a:ext>
            </a:extLst>
          </p:cNvPr>
          <p:cNvSpPr txBox="1"/>
          <p:nvPr/>
        </p:nvSpPr>
        <p:spPr>
          <a:xfrm>
            <a:off x="5127627" y="5999841"/>
            <a:ext cx="19367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100" spc="100">
                <a:solidFill>
                  <a:srgbClr val="7F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US" b="1" dirty="0" err="1">
                <a:latin typeface="Poppins SemiBold" pitchFamily="2" charset="77"/>
                <a:cs typeface="Poppins SemiBold" pitchFamily="2" charset="77"/>
              </a:rPr>
              <a:t>Entwicklung</a:t>
            </a:r>
            <a:r>
              <a:rPr lang="en-US" b="1" dirty="0">
                <a:latin typeface="Poppins SemiBold" pitchFamily="2" charset="77"/>
                <a:cs typeface="Poppins SemiBold" pitchFamily="2" charset="77"/>
              </a:rPr>
              <a:t>, Technik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A0C17E8-1F85-4386-80F7-3EB4DA262CDA}"/>
              </a:ext>
            </a:extLst>
          </p:cNvPr>
          <p:cNvSpPr txBox="1"/>
          <p:nvPr/>
        </p:nvSpPr>
        <p:spPr>
          <a:xfrm>
            <a:off x="3663286" y="807786"/>
            <a:ext cx="4865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323848"/>
                </a:solidFill>
                <a:latin typeface="Poppins SemiBold" panose="00000700000000000000" pitchFamily="2" charset="0"/>
                <a:ea typeface="Roboto" panose="02000000000000000000" pitchFamily="2" charset="0"/>
                <a:cs typeface="Poppins SemiBold" panose="00000700000000000000" pitchFamily="2" charset="0"/>
              </a:rPr>
              <a:t>Our Company </a:t>
            </a:r>
            <a:r>
              <a:rPr lang="en-US" sz="3200" dirty="0">
                <a:solidFill>
                  <a:srgbClr val="5BA085"/>
                </a:solidFill>
                <a:latin typeface="Poppins SemiBold" panose="00000700000000000000" pitchFamily="2" charset="0"/>
                <a:ea typeface="Roboto" panose="02000000000000000000" pitchFamily="2" charset="0"/>
                <a:cs typeface="Poppins SemiBold" panose="00000700000000000000" pitchFamily="2" charset="0"/>
              </a:rPr>
              <a:t>Leaders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193234C-A01B-4F8F-8690-F163CE9615ED}"/>
              </a:ext>
            </a:extLst>
          </p:cNvPr>
          <p:cNvSpPr txBox="1"/>
          <p:nvPr/>
        </p:nvSpPr>
        <p:spPr>
          <a:xfrm>
            <a:off x="5720735" y="504937"/>
            <a:ext cx="750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spc="200" dirty="0">
                <a:solidFill>
                  <a:srgbClr val="5BA0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TEAM</a:t>
            </a:r>
            <a:endParaRPr lang="en-ID" sz="1400" spc="200" dirty="0">
              <a:solidFill>
                <a:srgbClr val="5BA08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7" name="Bildplatzhalter 6" descr="Ein Bild, das Menschliches Gesicht, Person, Shirt, Kleidung enthält.&#10;&#10;KI-generierte Inhalte können fehlerhaft sein.">
            <a:extLst>
              <a:ext uri="{FF2B5EF4-FFF2-40B4-BE49-F238E27FC236}">
                <a16:creationId xmlns:a16="http://schemas.microsoft.com/office/drawing/2014/main" xmlns="" id="{9CD3FF87-A3D6-F64B-2012-2B8B3CB0378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5" b="7145"/>
          <a:stretch>
            <a:fillRect/>
          </a:stretch>
        </p:blipFill>
        <p:spPr/>
      </p:pic>
      <p:pic>
        <p:nvPicPr>
          <p:cNvPr id="10" name="Bildplatzhalter 9">
            <a:extLst>
              <a:ext uri="{FF2B5EF4-FFF2-40B4-BE49-F238E27FC236}">
                <a16:creationId xmlns:a16="http://schemas.microsoft.com/office/drawing/2014/main" xmlns="" id="{904B3305-5BAF-9858-1F2A-45785CB9739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6" b="16706"/>
          <a:stretch>
            <a:fillRect/>
          </a:stretch>
        </p:blipFill>
        <p:spPr/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9633170B-D0EC-FF82-2150-1885A5A3A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42" y="229520"/>
            <a:ext cx="1306611" cy="523515"/>
          </a:xfrm>
          <a:prstGeom prst="rect">
            <a:avLst/>
          </a:prstGeom>
        </p:spPr>
      </p:pic>
      <p:pic>
        <p:nvPicPr>
          <p:cNvPr id="6" name="Bildplatzhalter 5" descr="Ein Bild, das Menschliches Gesicht, Kleidung, Person, Porträt enthält.&#10;&#10;KI-generierte Inhalte können fehlerhaft sein.">
            <a:extLst>
              <a:ext uri="{FF2B5EF4-FFF2-40B4-BE49-F238E27FC236}">
                <a16:creationId xmlns:a16="http://schemas.microsoft.com/office/drawing/2014/main" xmlns="" id="{723DF068-2135-BB30-58B8-F9A0ADF924F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2" name="Textfeld 1"/>
          <p:cNvSpPr txBox="1"/>
          <p:nvPr/>
        </p:nvSpPr>
        <p:spPr>
          <a:xfrm>
            <a:off x="8699619" y="1170774"/>
            <a:ext cx="2973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459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platzhalter 26" descr="Ein Bild, das Text, Grafikdesign, Darstellung, Grafiken enthält.&#10;&#10;KI-generierte Inhalte können fehlerhaft sein.">
            <a:extLst>
              <a:ext uri="{FF2B5EF4-FFF2-40B4-BE49-F238E27FC236}">
                <a16:creationId xmlns:a16="http://schemas.microsoft.com/office/drawing/2014/main" xmlns="" id="{67E4BB6B-764C-E8DD-5906-28F0414033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8" b="13238"/>
          <a:stretch>
            <a:fillRect/>
          </a:stretch>
        </p:blipFill>
        <p:spPr>
          <a:xfrm>
            <a:off x="-62524" y="-39945"/>
            <a:ext cx="12254523" cy="5010150"/>
          </a:xfr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62F33276-238E-4B18-A404-09B879ACE69C}"/>
              </a:ext>
            </a:extLst>
          </p:cNvPr>
          <p:cNvSpPr/>
          <p:nvPr/>
        </p:nvSpPr>
        <p:spPr>
          <a:xfrm>
            <a:off x="983224" y="2929928"/>
            <a:ext cx="10225550" cy="3462704"/>
          </a:xfrm>
          <a:prstGeom prst="roundRect">
            <a:avLst>
              <a:gd name="adj" fmla="val 8621"/>
            </a:avLst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508000" dist="50800" dir="5400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0F6EA34-B993-4CAC-8EA7-9AF12F63F7CA}"/>
              </a:ext>
            </a:extLst>
          </p:cNvPr>
          <p:cNvSpPr txBox="1"/>
          <p:nvPr/>
        </p:nvSpPr>
        <p:spPr>
          <a:xfrm>
            <a:off x="4744507" y="3078889"/>
            <a:ext cx="2702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323848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Get in </a:t>
            </a:r>
            <a:r>
              <a:rPr lang="en-US" sz="3200" b="1" dirty="0">
                <a:solidFill>
                  <a:srgbClr val="5BA085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touch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887B8A8-64A4-4FF4-BA6B-671CD421B033}"/>
              </a:ext>
            </a:extLst>
          </p:cNvPr>
          <p:cNvSpPr txBox="1"/>
          <p:nvPr/>
        </p:nvSpPr>
        <p:spPr>
          <a:xfrm>
            <a:off x="2937983" y="3881845"/>
            <a:ext cx="6316034" cy="579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rgbClr val="8380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 algn="ctr"/>
            <a:r>
              <a:rPr lang="de-DE" b="1" dirty="0">
                <a:solidFill>
                  <a:srgbClr val="323848"/>
                </a:solidFill>
                <a:latin typeface="Poppins" pitchFamily="2" charset="77"/>
                <a:cs typeface="Poppins" pitchFamily="2" charset="77"/>
              </a:rPr>
              <a:t>Werden Sie Teil dieser Energie-Revolution.</a:t>
            </a:r>
          </a:p>
          <a:p>
            <a:pPr algn="ctr"/>
            <a:r>
              <a:rPr lang="de-DE" b="1" dirty="0">
                <a:solidFill>
                  <a:srgbClr val="323848"/>
                </a:solidFill>
                <a:latin typeface="Poppins" pitchFamily="2" charset="77"/>
                <a:cs typeface="Poppins" pitchFamily="2" charset="77"/>
              </a:rPr>
              <a:t>Unterstützen Sie den Weg zur autarken, bezahlbaren Stromversorgung.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EE820E3-82F1-4178-8390-986D3148FB1A}"/>
              </a:ext>
            </a:extLst>
          </p:cNvPr>
          <p:cNvSpPr txBox="1"/>
          <p:nvPr/>
        </p:nvSpPr>
        <p:spPr>
          <a:xfrm>
            <a:off x="7567124" y="4828890"/>
            <a:ext cx="24912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rgbClr val="8380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de-DE" b="1" dirty="0" err="1">
                <a:solidFill>
                  <a:srgbClr val="323848"/>
                </a:solidFill>
                <a:latin typeface="Poppins" pitchFamily="2" charset="77"/>
                <a:cs typeface="Poppins" pitchFamily="2" charset="77"/>
              </a:rPr>
              <a:t>a.hamid@matracom.de</a:t>
            </a:r>
            <a:endParaRPr lang="de-DE" b="1" dirty="0">
              <a:solidFill>
                <a:srgbClr val="323848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de-DE" b="1" dirty="0" err="1">
                <a:solidFill>
                  <a:srgbClr val="323848"/>
                </a:solidFill>
                <a:latin typeface="Poppins" pitchFamily="2" charset="77"/>
                <a:cs typeface="Poppins" pitchFamily="2" charset="77"/>
              </a:rPr>
              <a:t>victor.kurz@t-online.de</a:t>
            </a:r>
            <a:endParaRPr lang="de-DE" b="1" dirty="0">
              <a:solidFill>
                <a:srgbClr val="323848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017834AB-EC43-40E9-8869-6B3920F7C282}"/>
              </a:ext>
            </a:extLst>
          </p:cNvPr>
          <p:cNvSpPr/>
          <p:nvPr/>
        </p:nvSpPr>
        <p:spPr>
          <a:xfrm>
            <a:off x="6736299" y="4816864"/>
            <a:ext cx="565524" cy="565524"/>
          </a:xfrm>
          <a:prstGeom prst="ellipse">
            <a:avLst/>
          </a:prstGeom>
          <a:solidFill>
            <a:srgbClr val="5BA085"/>
          </a:solidFill>
          <a:ln>
            <a:noFill/>
          </a:ln>
          <a:effectLst>
            <a:outerShdw blurRad="431800" dist="190500" dir="2520000" algn="tl" rotWithShape="0">
              <a:srgbClr val="58B33D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2" name="Graphic 15" descr="Internet">
            <a:extLst>
              <a:ext uri="{FF2B5EF4-FFF2-40B4-BE49-F238E27FC236}">
                <a16:creationId xmlns:a16="http://schemas.microsoft.com/office/drawing/2014/main" xmlns="" id="{F1CFBDB3-19B2-4F59-8E9D-A22A4583EC84}"/>
              </a:ext>
            </a:extLst>
          </p:cNvPr>
          <p:cNvGrpSpPr/>
          <p:nvPr/>
        </p:nvGrpSpPr>
        <p:grpSpPr>
          <a:xfrm>
            <a:off x="6826090" y="4900316"/>
            <a:ext cx="385942" cy="385942"/>
            <a:chOff x="5638800" y="2971800"/>
            <a:chExt cx="914400" cy="914400"/>
          </a:xfrm>
          <a:solidFill>
            <a:schemeClr val="bg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663A4DE7-D2B2-4254-A416-94302327CD09}"/>
                </a:ext>
              </a:extLst>
            </p:cNvPr>
            <p:cNvSpPr/>
            <p:nvPr/>
          </p:nvSpPr>
          <p:spPr>
            <a:xfrm>
              <a:off x="5772150" y="3162300"/>
              <a:ext cx="647700" cy="438150"/>
            </a:xfrm>
            <a:custGeom>
              <a:avLst/>
              <a:gdLst>
                <a:gd name="connsiteX0" fmla="*/ 590550 w 647700"/>
                <a:gd name="connsiteY0" fmla="*/ 381000 h 438150"/>
                <a:gd name="connsiteX1" fmla="*/ 57150 w 647700"/>
                <a:gd name="connsiteY1" fmla="*/ 381000 h 438150"/>
                <a:gd name="connsiteX2" fmla="*/ 57150 w 647700"/>
                <a:gd name="connsiteY2" fmla="*/ 57150 h 438150"/>
                <a:gd name="connsiteX3" fmla="*/ 590550 w 647700"/>
                <a:gd name="connsiteY3" fmla="*/ 57150 h 438150"/>
                <a:gd name="connsiteX4" fmla="*/ 647700 w 647700"/>
                <a:gd name="connsiteY4" fmla="*/ 38100 h 438150"/>
                <a:gd name="connsiteX5" fmla="*/ 609600 w 647700"/>
                <a:gd name="connsiteY5" fmla="*/ 0 h 438150"/>
                <a:gd name="connsiteX6" fmla="*/ 38100 w 647700"/>
                <a:gd name="connsiteY6" fmla="*/ 0 h 438150"/>
                <a:gd name="connsiteX7" fmla="*/ 0 w 647700"/>
                <a:gd name="connsiteY7" fmla="*/ 38100 h 438150"/>
                <a:gd name="connsiteX8" fmla="*/ 0 w 647700"/>
                <a:gd name="connsiteY8" fmla="*/ 438150 h 438150"/>
                <a:gd name="connsiteX9" fmla="*/ 647700 w 647700"/>
                <a:gd name="connsiteY9" fmla="*/ 43815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7700" h="438150">
                  <a:moveTo>
                    <a:pt x="590550" y="381000"/>
                  </a:moveTo>
                  <a:lnTo>
                    <a:pt x="57150" y="381000"/>
                  </a:lnTo>
                  <a:lnTo>
                    <a:pt x="57150" y="57150"/>
                  </a:lnTo>
                  <a:lnTo>
                    <a:pt x="590550" y="57150"/>
                  </a:lnTo>
                  <a:close/>
                  <a:moveTo>
                    <a:pt x="647700" y="38100"/>
                  </a:moveTo>
                  <a:cubicBezTo>
                    <a:pt x="647700" y="17058"/>
                    <a:pt x="630642" y="0"/>
                    <a:pt x="609600" y="0"/>
                  </a:cubicBez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38150"/>
                  </a:lnTo>
                  <a:lnTo>
                    <a:pt x="647700" y="4381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ABB23AAD-5829-42A0-89D7-82E32E1CC56A}"/>
                </a:ext>
              </a:extLst>
            </p:cNvPr>
            <p:cNvSpPr/>
            <p:nvPr/>
          </p:nvSpPr>
          <p:spPr>
            <a:xfrm>
              <a:off x="5657850" y="3638550"/>
              <a:ext cx="876300" cy="57150"/>
            </a:xfrm>
            <a:custGeom>
              <a:avLst/>
              <a:gdLst>
                <a:gd name="connsiteX0" fmla="*/ 495300 w 876300"/>
                <a:gd name="connsiteY0" fmla="*/ 0 h 57150"/>
                <a:gd name="connsiteX1" fmla="*/ 495300 w 876300"/>
                <a:gd name="connsiteY1" fmla="*/ 9525 h 57150"/>
                <a:gd name="connsiteX2" fmla="*/ 486957 w 876300"/>
                <a:gd name="connsiteY2" fmla="*/ 19050 h 57150"/>
                <a:gd name="connsiteX3" fmla="*/ 485775 w 876300"/>
                <a:gd name="connsiteY3" fmla="*/ 19050 h 57150"/>
                <a:gd name="connsiteX4" fmla="*/ 390525 w 876300"/>
                <a:gd name="connsiteY4" fmla="*/ 19050 h 57150"/>
                <a:gd name="connsiteX5" fmla="*/ 381000 w 876300"/>
                <a:gd name="connsiteY5" fmla="*/ 10707 h 57150"/>
                <a:gd name="connsiteX6" fmla="*/ 381000 w 876300"/>
                <a:gd name="connsiteY6" fmla="*/ 9525 h 57150"/>
                <a:gd name="connsiteX7" fmla="*/ 381000 w 876300"/>
                <a:gd name="connsiteY7" fmla="*/ 0 h 57150"/>
                <a:gd name="connsiteX8" fmla="*/ 0 w 876300"/>
                <a:gd name="connsiteY8" fmla="*/ 0 h 57150"/>
                <a:gd name="connsiteX9" fmla="*/ 0 w 876300"/>
                <a:gd name="connsiteY9" fmla="*/ 19050 h 57150"/>
                <a:gd name="connsiteX10" fmla="*/ 38100 w 876300"/>
                <a:gd name="connsiteY10" fmla="*/ 57150 h 57150"/>
                <a:gd name="connsiteX11" fmla="*/ 838200 w 876300"/>
                <a:gd name="connsiteY11" fmla="*/ 57150 h 57150"/>
                <a:gd name="connsiteX12" fmla="*/ 876300 w 876300"/>
                <a:gd name="connsiteY12" fmla="*/ 19050 h 57150"/>
                <a:gd name="connsiteX13" fmla="*/ 876300 w 876300"/>
                <a:gd name="connsiteY13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6300" h="57150">
                  <a:moveTo>
                    <a:pt x="495300" y="0"/>
                  </a:moveTo>
                  <a:lnTo>
                    <a:pt x="495300" y="9525"/>
                  </a:lnTo>
                  <a:cubicBezTo>
                    <a:pt x="495627" y="14459"/>
                    <a:pt x="491891" y="18723"/>
                    <a:pt x="486957" y="19050"/>
                  </a:cubicBezTo>
                  <a:cubicBezTo>
                    <a:pt x="486564" y="19076"/>
                    <a:pt x="486168" y="19076"/>
                    <a:pt x="485775" y="19050"/>
                  </a:cubicBezTo>
                  <a:lnTo>
                    <a:pt x="390525" y="19050"/>
                  </a:lnTo>
                  <a:cubicBezTo>
                    <a:pt x="385591" y="19377"/>
                    <a:pt x="381327" y="15641"/>
                    <a:pt x="381000" y="10707"/>
                  </a:cubicBezTo>
                  <a:cubicBezTo>
                    <a:pt x="380974" y="10314"/>
                    <a:pt x="380974" y="9918"/>
                    <a:pt x="381000" y="9525"/>
                  </a:cubicBezTo>
                  <a:lnTo>
                    <a:pt x="381000" y="0"/>
                  </a:lnTo>
                  <a:lnTo>
                    <a:pt x="0" y="0"/>
                  </a:lnTo>
                  <a:lnTo>
                    <a:pt x="0" y="19050"/>
                  </a:lnTo>
                  <a:cubicBezTo>
                    <a:pt x="0" y="40092"/>
                    <a:pt x="17058" y="57150"/>
                    <a:pt x="38100" y="57150"/>
                  </a:cubicBezTo>
                  <a:lnTo>
                    <a:pt x="838200" y="57150"/>
                  </a:lnTo>
                  <a:cubicBezTo>
                    <a:pt x="859242" y="57150"/>
                    <a:pt x="876300" y="40092"/>
                    <a:pt x="876300" y="19050"/>
                  </a:cubicBezTo>
                  <a:lnTo>
                    <a:pt x="87630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C196A233-44AC-48C3-B68C-C1528B044618}"/>
                </a:ext>
              </a:extLst>
            </p:cNvPr>
            <p:cNvSpPr/>
            <p:nvPr/>
          </p:nvSpPr>
          <p:spPr>
            <a:xfrm>
              <a:off x="5962650" y="3248025"/>
              <a:ext cx="266700" cy="266700"/>
            </a:xfrm>
            <a:custGeom>
              <a:avLst/>
              <a:gdLst>
                <a:gd name="connsiteX0" fmla="*/ 133350 w 266700"/>
                <a:gd name="connsiteY0" fmla="*/ 0 h 266700"/>
                <a:gd name="connsiteX1" fmla="*/ 0 w 266700"/>
                <a:gd name="connsiteY1" fmla="*/ 133350 h 266700"/>
                <a:gd name="connsiteX2" fmla="*/ 133350 w 266700"/>
                <a:gd name="connsiteY2" fmla="*/ 266700 h 266700"/>
                <a:gd name="connsiteX3" fmla="*/ 266700 w 266700"/>
                <a:gd name="connsiteY3" fmla="*/ 133350 h 266700"/>
                <a:gd name="connsiteX4" fmla="*/ 133350 w 266700"/>
                <a:gd name="connsiteY4" fmla="*/ 0 h 266700"/>
                <a:gd name="connsiteX5" fmla="*/ 142875 w 266700"/>
                <a:gd name="connsiteY5" fmla="*/ 142875 h 266700"/>
                <a:gd name="connsiteX6" fmla="*/ 186595 w 266700"/>
                <a:gd name="connsiteY6" fmla="*/ 142875 h 266700"/>
                <a:gd name="connsiteX7" fmla="*/ 142875 w 266700"/>
                <a:gd name="connsiteY7" fmla="*/ 229648 h 266700"/>
                <a:gd name="connsiteX8" fmla="*/ 142875 w 266700"/>
                <a:gd name="connsiteY8" fmla="*/ 123825 h 266700"/>
                <a:gd name="connsiteX9" fmla="*/ 142875 w 266700"/>
                <a:gd name="connsiteY9" fmla="*/ 36957 h 266700"/>
                <a:gd name="connsiteX10" fmla="*/ 186595 w 266700"/>
                <a:gd name="connsiteY10" fmla="*/ 123825 h 266700"/>
                <a:gd name="connsiteX11" fmla="*/ 123825 w 266700"/>
                <a:gd name="connsiteY11" fmla="*/ 123825 h 266700"/>
                <a:gd name="connsiteX12" fmla="*/ 81534 w 266700"/>
                <a:gd name="connsiteY12" fmla="*/ 123825 h 266700"/>
                <a:gd name="connsiteX13" fmla="*/ 123825 w 266700"/>
                <a:gd name="connsiteY13" fmla="*/ 38100 h 266700"/>
                <a:gd name="connsiteX14" fmla="*/ 123825 w 266700"/>
                <a:gd name="connsiteY14" fmla="*/ 142875 h 266700"/>
                <a:gd name="connsiteX15" fmla="*/ 123825 w 266700"/>
                <a:gd name="connsiteY15" fmla="*/ 228600 h 266700"/>
                <a:gd name="connsiteX16" fmla="*/ 81534 w 266700"/>
                <a:gd name="connsiteY16" fmla="*/ 142875 h 266700"/>
                <a:gd name="connsiteX17" fmla="*/ 62389 w 266700"/>
                <a:gd name="connsiteY17" fmla="*/ 123825 h 266700"/>
                <a:gd name="connsiteX18" fmla="*/ 21622 w 266700"/>
                <a:gd name="connsiteY18" fmla="*/ 123825 h 266700"/>
                <a:gd name="connsiteX19" fmla="*/ 111824 w 266700"/>
                <a:gd name="connsiteY19" fmla="*/ 23336 h 266700"/>
                <a:gd name="connsiteX20" fmla="*/ 62389 w 266700"/>
                <a:gd name="connsiteY20" fmla="*/ 123825 h 266700"/>
                <a:gd name="connsiteX21" fmla="*/ 62389 w 266700"/>
                <a:gd name="connsiteY21" fmla="*/ 142875 h 266700"/>
                <a:gd name="connsiteX22" fmla="*/ 112014 w 266700"/>
                <a:gd name="connsiteY22" fmla="*/ 243459 h 266700"/>
                <a:gd name="connsiteX23" fmla="*/ 21622 w 266700"/>
                <a:gd name="connsiteY23" fmla="*/ 142875 h 266700"/>
                <a:gd name="connsiteX24" fmla="*/ 205740 w 266700"/>
                <a:gd name="connsiteY24" fmla="*/ 142875 h 266700"/>
                <a:gd name="connsiteX25" fmla="*/ 245078 w 266700"/>
                <a:gd name="connsiteY25" fmla="*/ 142875 h 266700"/>
                <a:gd name="connsiteX26" fmla="*/ 156400 w 266700"/>
                <a:gd name="connsiteY26" fmla="*/ 243078 h 266700"/>
                <a:gd name="connsiteX27" fmla="*/ 205740 w 266700"/>
                <a:gd name="connsiteY27" fmla="*/ 142875 h 266700"/>
                <a:gd name="connsiteX28" fmla="*/ 205740 w 266700"/>
                <a:gd name="connsiteY28" fmla="*/ 123825 h 266700"/>
                <a:gd name="connsiteX29" fmla="*/ 156686 w 266700"/>
                <a:gd name="connsiteY29" fmla="*/ 23717 h 266700"/>
                <a:gd name="connsiteX30" fmla="*/ 245078 w 266700"/>
                <a:gd name="connsiteY30" fmla="*/ 123825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66700" h="266700">
                  <a:moveTo>
                    <a:pt x="133350" y="0"/>
                  </a:moveTo>
                  <a:cubicBezTo>
                    <a:pt x="59703" y="0"/>
                    <a:pt x="0" y="59703"/>
                    <a:pt x="0" y="133350"/>
                  </a:cubicBezTo>
                  <a:cubicBezTo>
                    <a:pt x="0" y="206997"/>
                    <a:pt x="59703" y="266700"/>
                    <a:pt x="133350" y="266700"/>
                  </a:cubicBezTo>
                  <a:cubicBezTo>
                    <a:pt x="206997" y="266700"/>
                    <a:pt x="266700" y="206997"/>
                    <a:pt x="266700" y="133350"/>
                  </a:cubicBezTo>
                  <a:cubicBezTo>
                    <a:pt x="266700" y="59703"/>
                    <a:pt x="206997" y="0"/>
                    <a:pt x="133350" y="0"/>
                  </a:cubicBezTo>
                  <a:close/>
                  <a:moveTo>
                    <a:pt x="142875" y="142875"/>
                  </a:moveTo>
                  <a:lnTo>
                    <a:pt x="186595" y="142875"/>
                  </a:lnTo>
                  <a:cubicBezTo>
                    <a:pt x="181616" y="175711"/>
                    <a:pt x="166302" y="206107"/>
                    <a:pt x="142875" y="229648"/>
                  </a:cubicBezTo>
                  <a:close/>
                  <a:moveTo>
                    <a:pt x="142875" y="123825"/>
                  </a:moveTo>
                  <a:lnTo>
                    <a:pt x="142875" y="36957"/>
                  </a:lnTo>
                  <a:cubicBezTo>
                    <a:pt x="166326" y="60520"/>
                    <a:pt x="181642" y="90952"/>
                    <a:pt x="186595" y="123825"/>
                  </a:cubicBezTo>
                  <a:close/>
                  <a:moveTo>
                    <a:pt x="123825" y="123825"/>
                  </a:moveTo>
                  <a:lnTo>
                    <a:pt x="81534" y="123825"/>
                  </a:lnTo>
                  <a:cubicBezTo>
                    <a:pt x="86271" y="91515"/>
                    <a:pt x="101069" y="61520"/>
                    <a:pt x="123825" y="38100"/>
                  </a:cubicBezTo>
                  <a:close/>
                  <a:moveTo>
                    <a:pt x="123825" y="142875"/>
                  </a:moveTo>
                  <a:lnTo>
                    <a:pt x="123825" y="228600"/>
                  </a:lnTo>
                  <a:cubicBezTo>
                    <a:pt x="101112" y="205149"/>
                    <a:pt x="86320" y="175170"/>
                    <a:pt x="81534" y="142875"/>
                  </a:cubicBezTo>
                  <a:close/>
                  <a:moveTo>
                    <a:pt x="62389" y="123825"/>
                  </a:moveTo>
                  <a:lnTo>
                    <a:pt x="21622" y="123825"/>
                  </a:lnTo>
                  <a:cubicBezTo>
                    <a:pt x="25850" y="73933"/>
                    <a:pt x="62676" y="32908"/>
                    <a:pt x="111824" y="23336"/>
                  </a:cubicBezTo>
                  <a:cubicBezTo>
                    <a:pt x="84670" y="50432"/>
                    <a:pt x="67282" y="85777"/>
                    <a:pt x="62389" y="123825"/>
                  </a:cubicBezTo>
                  <a:close/>
                  <a:moveTo>
                    <a:pt x="62389" y="142875"/>
                  </a:moveTo>
                  <a:cubicBezTo>
                    <a:pt x="67286" y="180988"/>
                    <a:pt x="84748" y="216382"/>
                    <a:pt x="112014" y="243459"/>
                  </a:cubicBezTo>
                  <a:cubicBezTo>
                    <a:pt x="62794" y="233894"/>
                    <a:pt x="25894" y="192834"/>
                    <a:pt x="21622" y="142875"/>
                  </a:cubicBezTo>
                  <a:close/>
                  <a:moveTo>
                    <a:pt x="205740" y="142875"/>
                  </a:moveTo>
                  <a:lnTo>
                    <a:pt x="245078" y="142875"/>
                  </a:lnTo>
                  <a:cubicBezTo>
                    <a:pt x="240907" y="192201"/>
                    <a:pt x="204854" y="232941"/>
                    <a:pt x="156400" y="243078"/>
                  </a:cubicBezTo>
                  <a:cubicBezTo>
                    <a:pt x="183540" y="216099"/>
                    <a:pt x="200903" y="180836"/>
                    <a:pt x="205740" y="142875"/>
                  </a:cubicBezTo>
                  <a:close/>
                  <a:moveTo>
                    <a:pt x="205740" y="123825"/>
                  </a:moveTo>
                  <a:cubicBezTo>
                    <a:pt x="200864" y="85963"/>
                    <a:pt x="183619" y="50771"/>
                    <a:pt x="156686" y="23717"/>
                  </a:cubicBezTo>
                  <a:cubicBezTo>
                    <a:pt x="204996" y="33955"/>
                    <a:pt x="240902" y="74620"/>
                    <a:pt x="245078" y="1238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47C775C-2FB4-4846-8769-8A85020F7472}"/>
              </a:ext>
            </a:extLst>
          </p:cNvPr>
          <p:cNvSpPr txBox="1"/>
          <p:nvPr/>
        </p:nvSpPr>
        <p:spPr>
          <a:xfrm>
            <a:off x="2975017" y="4817979"/>
            <a:ext cx="176948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rgbClr val="8380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b="1" dirty="0">
                <a:solidFill>
                  <a:srgbClr val="323848"/>
                </a:solidFill>
                <a:latin typeface="Poppins" pitchFamily="2" charset="77"/>
                <a:cs typeface="Poppins" pitchFamily="2" charset="77"/>
              </a:rPr>
              <a:t>(+49) 176 24610268</a:t>
            </a:r>
          </a:p>
          <a:p>
            <a:r>
              <a:rPr lang="en-US" b="1" dirty="0">
                <a:solidFill>
                  <a:srgbClr val="323848"/>
                </a:solidFill>
                <a:latin typeface="Poppins" pitchFamily="2" charset="77"/>
                <a:cs typeface="Poppins" pitchFamily="2" charset="77"/>
              </a:rPr>
              <a:t>(+49) </a:t>
            </a:r>
            <a:r>
              <a:rPr lang="en-US" b="1" dirty="0" smtClean="0">
                <a:solidFill>
                  <a:srgbClr val="323848"/>
                </a:solidFill>
                <a:latin typeface="Poppins" pitchFamily="2" charset="77"/>
                <a:cs typeface="Poppins" pitchFamily="2" charset="77"/>
              </a:rPr>
              <a:t>151 65261713</a:t>
            </a:r>
            <a:endParaRPr lang="en-US" b="1" dirty="0">
              <a:solidFill>
                <a:srgbClr val="323848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42F351B7-E9DF-4081-8418-0E5F0CD496DD}"/>
              </a:ext>
            </a:extLst>
          </p:cNvPr>
          <p:cNvSpPr/>
          <p:nvPr/>
        </p:nvSpPr>
        <p:spPr>
          <a:xfrm>
            <a:off x="2300217" y="4854171"/>
            <a:ext cx="565524" cy="565524"/>
          </a:xfrm>
          <a:prstGeom prst="ellipse">
            <a:avLst/>
          </a:prstGeom>
          <a:solidFill>
            <a:srgbClr val="5BA085"/>
          </a:solidFill>
          <a:ln>
            <a:noFill/>
          </a:ln>
          <a:effectLst>
            <a:outerShdw blurRad="431800" dist="190500" dir="2520000" algn="tl" rotWithShape="0">
              <a:srgbClr val="58B33D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7" name="Graphic 7" descr="Telephone">
            <a:extLst>
              <a:ext uri="{FF2B5EF4-FFF2-40B4-BE49-F238E27FC236}">
                <a16:creationId xmlns:a16="http://schemas.microsoft.com/office/drawing/2014/main" xmlns="" id="{AC9CC625-71F2-4436-8D56-EA26B77E9884}"/>
              </a:ext>
            </a:extLst>
          </p:cNvPr>
          <p:cNvGrpSpPr/>
          <p:nvPr/>
        </p:nvGrpSpPr>
        <p:grpSpPr>
          <a:xfrm>
            <a:off x="2410281" y="4921362"/>
            <a:ext cx="375112" cy="375112"/>
            <a:chOff x="5638800" y="2971800"/>
            <a:chExt cx="914400" cy="914400"/>
          </a:xfrm>
          <a:solidFill>
            <a:schemeClr val="bg1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7C88B861-0DC3-47DD-9FF7-613619995D72}"/>
                </a:ext>
              </a:extLst>
            </p:cNvPr>
            <p:cNvSpPr/>
            <p:nvPr/>
          </p:nvSpPr>
          <p:spPr>
            <a:xfrm>
              <a:off x="5732253" y="3152775"/>
              <a:ext cx="727493" cy="239857"/>
            </a:xfrm>
            <a:custGeom>
              <a:avLst/>
              <a:gdLst>
                <a:gd name="connsiteX0" fmla="*/ 708552 w 727493"/>
                <a:gd name="connsiteY0" fmla="*/ 94298 h 239857"/>
                <a:gd name="connsiteX1" fmla="*/ 363747 w 727493"/>
                <a:gd name="connsiteY1" fmla="*/ 0 h 239857"/>
                <a:gd name="connsiteX2" fmla="*/ 18942 w 727493"/>
                <a:gd name="connsiteY2" fmla="*/ 94298 h 239857"/>
                <a:gd name="connsiteX3" fmla="*/ 6559 w 727493"/>
                <a:gd name="connsiteY3" fmla="*/ 148590 h 239857"/>
                <a:gd name="connsiteX4" fmla="*/ 57042 w 727493"/>
                <a:gd name="connsiteY4" fmla="*/ 222885 h 239857"/>
                <a:gd name="connsiteX5" fmla="*/ 115144 w 727493"/>
                <a:gd name="connsiteY5" fmla="*/ 228600 h 239857"/>
                <a:gd name="connsiteX6" fmla="*/ 161817 w 727493"/>
                <a:gd name="connsiteY6" fmla="*/ 181927 h 239857"/>
                <a:gd name="connsiteX7" fmla="*/ 173247 w 727493"/>
                <a:gd name="connsiteY7" fmla="*/ 155258 h 239857"/>
                <a:gd name="connsiteX8" fmla="*/ 173247 w 727493"/>
                <a:gd name="connsiteY8" fmla="*/ 106680 h 239857"/>
                <a:gd name="connsiteX9" fmla="*/ 363747 w 727493"/>
                <a:gd name="connsiteY9" fmla="*/ 75248 h 239857"/>
                <a:gd name="connsiteX10" fmla="*/ 554247 w 727493"/>
                <a:gd name="connsiteY10" fmla="*/ 106680 h 239857"/>
                <a:gd name="connsiteX11" fmla="*/ 554247 w 727493"/>
                <a:gd name="connsiteY11" fmla="*/ 155258 h 239857"/>
                <a:gd name="connsiteX12" fmla="*/ 565677 w 727493"/>
                <a:gd name="connsiteY12" fmla="*/ 181927 h 239857"/>
                <a:gd name="connsiteX13" fmla="*/ 612349 w 727493"/>
                <a:gd name="connsiteY13" fmla="*/ 228600 h 239857"/>
                <a:gd name="connsiteX14" fmla="*/ 670452 w 727493"/>
                <a:gd name="connsiteY14" fmla="*/ 222885 h 239857"/>
                <a:gd name="connsiteX15" fmla="*/ 720934 w 727493"/>
                <a:gd name="connsiteY15" fmla="*/ 148590 h 239857"/>
                <a:gd name="connsiteX16" fmla="*/ 708552 w 727493"/>
                <a:gd name="connsiteY16" fmla="*/ 94298 h 23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27493" h="239857">
                  <a:moveTo>
                    <a:pt x="708552" y="94298"/>
                  </a:moveTo>
                  <a:cubicBezTo>
                    <a:pt x="607587" y="34290"/>
                    <a:pt x="489477" y="0"/>
                    <a:pt x="363747" y="0"/>
                  </a:cubicBezTo>
                  <a:cubicBezTo>
                    <a:pt x="238017" y="0"/>
                    <a:pt x="119907" y="34290"/>
                    <a:pt x="18942" y="94298"/>
                  </a:cubicBezTo>
                  <a:cubicBezTo>
                    <a:pt x="-108" y="105728"/>
                    <a:pt x="-5823" y="130493"/>
                    <a:pt x="6559" y="148590"/>
                  </a:cubicBezTo>
                  <a:lnTo>
                    <a:pt x="57042" y="222885"/>
                  </a:lnTo>
                  <a:cubicBezTo>
                    <a:pt x="70377" y="242888"/>
                    <a:pt x="98952" y="245745"/>
                    <a:pt x="115144" y="228600"/>
                  </a:cubicBezTo>
                  <a:lnTo>
                    <a:pt x="161817" y="181927"/>
                  </a:lnTo>
                  <a:cubicBezTo>
                    <a:pt x="169437" y="174308"/>
                    <a:pt x="173247" y="164783"/>
                    <a:pt x="173247" y="155258"/>
                  </a:cubicBezTo>
                  <a:lnTo>
                    <a:pt x="173247" y="106680"/>
                  </a:lnTo>
                  <a:cubicBezTo>
                    <a:pt x="233254" y="86678"/>
                    <a:pt x="297072" y="75248"/>
                    <a:pt x="363747" y="75248"/>
                  </a:cubicBezTo>
                  <a:cubicBezTo>
                    <a:pt x="430422" y="75248"/>
                    <a:pt x="494239" y="86678"/>
                    <a:pt x="554247" y="106680"/>
                  </a:cubicBezTo>
                  <a:lnTo>
                    <a:pt x="554247" y="155258"/>
                  </a:lnTo>
                  <a:cubicBezTo>
                    <a:pt x="554247" y="165735"/>
                    <a:pt x="558057" y="175260"/>
                    <a:pt x="565677" y="181927"/>
                  </a:cubicBezTo>
                  <a:lnTo>
                    <a:pt x="612349" y="228600"/>
                  </a:lnTo>
                  <a:cubicBezTo>
                    <a:pt x="629494" y="245745"/>
                    <a:pt x="657117" y="242888"/>
                    <a:pt x="670452" y="222885"/>
                  </a:cubicBezTo>
                  <a:lnTo>
                    <a:pt x="720934" y="148590"/>
                  </a:lnTo>
                  <a:cubicBezTo>
                    <a:pt x="733317" y="130493"/>
                    <a:pt x="727602" y="105728"/>
                    <a:pt x="708552" y="942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B3B8F63A-A219-4714-8E44-403B86A3E316}"/>
                </a:ext>
              </a:extLst>
            </p:cNvPr>
            <p:cNvSpPr/>
            <p:nvPr/>
          </p:nvSpPr>
          <p:spPr>
            <a:xfrm>
              <a:off x="5810250" y="3276600"/>
              <a:ext cx="571500" cy="419100"/>
            </a:xfrm>
            <a:custGeom>
              <a:avLst/>
              <a:gdLst>
                <a:gd name="connsiteX0" fmla="*/ 381000 w 571500"/>
                <a:gd name="connsiteY0" fmla="*/ 190500 h 419100"/>
                <a:gd name="connsiteX1" fmla="*/ 342900 w 571500"/>
                <a:gd name="connsiteY1" fmla="*/ 190500 h 419100"/>
                <a:gd name="connsiteX2" fmla="*/ 342900 w 571500"/>
                <a:gd name="connsiteY2" fmla="*/ 152400 h 419100"/>
                <a:gd name="connsiteX3" fmla="*/ 381000 w 571500"/>
                <a:gd name="connsiteY3" fmla="*/ 152400 h 419100"/>
                <a:gd name="connsiteX4" fmla="*/ 381000 w 571500"/>
                <a:gd name="connsiteY4" fmla="*/ 190500 h 419100"/>
                <a:gd name="connsiteX5" fmla="*/ 381000 w 571500"/>
                <a:gd name="connsiteY5" fmla="*/ 266700 h 419100"/>
                <a:gd name="connsiteX6" fmla="*/ 342900 w 571500"/>
                <a:gd name="connsiteY6" fmla="*/ 266700 h 419100"/>
                <a:gd name="connsiteX7" fmla="*/ 342900 w 571500"/>
                <a:gd name="connsiteY7" fmla="*/ 228600 h 419100"/>
                <a:gd name="connsiteX8" fmla="*/ 381000 w 571500"/>
                <a:gd name="connsiteY8" fmla="*/ 228600 h 419100"/>
                <a:gd name="connsiteX9" fmla="*/ 381000 w 571500"/>
                <a:gd name="connsiteY9" fmla="*/ 266700 h 419100"/>
                <a:gd name="connsiteX10" fmla="*/ 381000 w 571500"/>
                <a:gd name="connsiteY10" fmla="*/ 342900 h 419100"/>
                <a:gd name="connsiteX11" fmla="*/ 342900 w 571500"/>
                <a:gd name="connsiteY11" fmla="*/ 342900 h 419100"/>
                <a:gd name="connsiteX12" fmla="*/ 342900 w 571500"/>
                <a:gd name="connsiteY12" fmla="*/ 304800 h 419100"/>
                <a:gd name="connsiteX13" fmla="*/ 381000 w 571500"/>
                <a:gd name="connsiteY13" fmla="*/ 304800 h 419100"/>
                <a:gd name="connsiteX14" fmla="*/ 381000 w 571500"/>
                <a:gd name="connsiteY14" fmla="*/ 342900 h 419100"/>
                <a:gd name="connsiteX15" fmla="*/ 304800 w 571500"/>
                <a:gd name="connsiteY15" fmla="*/ 190500 h 419100"/>
                <a:gd name="connsiteX16" fmla="*/ 266700 w 571500"/>
                <a:gd name="connsiteY16" fmla="*/ 190500 h 419100"/>
                <a:gd name="connsiteX17" fmla="*/ 266700 w 571500"/>
                <a:gd name="connsiteY17" fmla="*/ 152400 h 419100"/>
                <a:gd name="connsiteX18" fmla="*/ 304800 w 571500"/>
                <a:gd name="connsiteY18" fmla="*/ 152400 h 419100"/>
                <a:gd name="connsiteX19" fmla="*/ 304800 w 571500"/>
                <a:gd name="connsiteY19" fmla="*/ 190500 h 419100"/>
                <a:gd name="connsiteX20" fmla="*/ 304800 w 571500"/>
                <a:gd name="connsiteY20" fmla="*/ 266700 h 419100"/>
                <a:gd name="connsiteX21" fmla="*/ 266700 w 571500"/>
                <a:gd name="connsiteY21" fmla="*/ 266700 h 419100"/>
                <a:gd name="connsiteX22" fmla="*/ 266700 w 571500"/>
                <a:gd name="connsiteY22" fmla="*/ 228600 h 419100"/>
                <a:gd name="connsiteX23" fmla="*/ 304800 w 571500"/>
                <a:gd name="connsiteY23" fmla="*/ 228600 h 419100"/>
                <a:gd name="connsiteX24" fmla="*/ 304800 w 571500"/>
                <a:gd name="connsiteY24" fmla="*/ 266700 h 419100"/>
                <a:gd name="connsiteX25" fmla="*/ 304800 w 571500"/>
                <a:gd name="connsiteY25" fmla="*/ 342900 h 419100"/>
                <a:gd name="connsiteX26" fmla="*/ 266700 w 571500"/>
                <a:gd name="connsiteY26" fmla="*/ 342900 h 419100"/>
                <a:gd name="connsiteX27" fmla="*/ 266700 w 571500"/>
                <a:gd name="connsiteY27" fmla="*/ 304800 h 419100"/>
                <a:gd name="connsiteX28" fmla="*/ 304800 w 571500"/>
                <a:gd name="connsiteY28" fmla="*/ 304800 h 419100"/>
                <a:gd name="connsiteX29" fmla="*/ 304800 w 571500"/>
                <a:gd name="connsiteY29" fmla="*/ 342900 h 419100"/>
                <a:gd name="connsiteX30" fmla="*/ 228600 w 571500"/>
                <a:gd name="connsiteY30" fmla="*/ 190500 h 419100"/>
                <a:gd name="connsiteX31" fmla="*/ 190500 w 571500"/>
                <a:gd name="connsiteY31" fmla="*/ 190500 h 419100"/>
                <a:gd name="connsiteX32" fmla="*/ 190500 w 571500"/>
                <a:gd name="connsiteY32" fmla="*/ 152400 h 419100"/>
                <a:gd name="connsiteX33" fmla="*/ 228600 w 571500"/>
                <a:gd name="connsiteY33" fmla="*/ 152400 h 419100"/>
                <a:gd name="connsiteX34" fmla="*/ 228600 w 571500"/>
                <a:gd name="connsiteY34" fmla="*/ 190500 h 419100"/>
                <a:gd name="connsiteX35" fmla="*/ 228600 w 571500"/>
                <a:gd name="connsiteY35" fmla="*/ 266700 h 419100"/>
                <a:gd name="connsiteX36" fmla="*/ 190500 w 571500"/>
                <a:gd name="connsiteY36" fmla="*/ 266700 h 419100"/>
                <a:gd name="connsiteX37" fmla="*/ 190500 w 571500"/>
                <a:gd name="connsiteY37" fmla="*/ 228600 h 419100"/>
                <a:gd name="connsiteX38" fmla="*/ 228600 w 571500"/>
                <a:gd name="connsiteY38" fmla="*/ 228600 h 419100"/>
                <a:gd name="connsiteX39" fmla="*/ 228600 w 571500"/>
                <a:gd name="connsiteY39" fmla="*/ 266700 h 419100"/>
                <a:gd name="connsiteX40" fmla="*/ 228600 w 571500"/>
                <a:gd name="connsiteY40" fmla="*/ 342900 h 419100"/>
                <a:gd name="connsiteX41" fmla="*/ 190500 w 571500"/>
                <a:gd name="connsiteY41" fmla="*/ 342900 h 419100"/>
                <a:gd name="connsiteX42" fmla="*/ 190500 w 571500"/>
                <a:gd name="connsiteY42" fmla="*/ 304800 h 419100"/>
                <a:gd name="connsiteX43" fmla="*/ 228600 w 571500"/>
                <a:gd name="connsiteY43" fmla="*/ 304800 h 419100"/>
                <a:gd name="connsiteX44" fmla="*/ 228600 w 571500"/>
                <a:gd name="connsiteY44" fmla="*/ 342900 h 419100"/>
                <a:gd name="connsiteX45" fmla="*/ 438150 w 571500"/>
                <a:gd name="connsiteY45" fmla="*/ 85725 h 419100"/>
                <a:gd name="connsiteX46" fmla="*/ 438150 w 571500"/>
                <a:gd name="connsiteY46" fmla="*/ 28575 h 419100"/>
                <a:gd name="connsiteX47" fmla="*/ 409575 w 571500"/>
                <a:gd name="connsiteY47" fmla="*/ 0 h 419100"/>
                <a:gd name="connsiteX48" fmla="*/ 381000 w 571500"/>
                <a:gd name="connsiteY48" fmla="*/ 28575 h 419100"/>
                <a:gd name="connsiteX49" fmla="*/ 381000 w 571500"/>
                <a:gd name="connsiteY49" fmla="*/ 76200 h 419100"/>
                <a:gd name="connsiteX50" fmla="*/ 190500 w 571500"/>
                <a:gd name="connsiteY50" fmla="*/ 76200 h 419100"/>
                <a:gd name="connsiteX51" fmla="*/ 190500 w 571500"/>
                <a:gd name="connsiteY51" fmla="*/ 28575 h 419100"/>
                <a:gd name="connsiteX52" fmla="*/ 161925 w 571500"/>
                <a:gd name="connsiteY52" fmla="*/ 0 h 419100"/>
                <a:gd name="connsiteX53" fmla="*/ 133350 w 571500"/>
                <a:gd name="connsiteY53" fmla="*/ 28575 h 419100"/>
                <a:gd name="connsiteX54" fmla="*/ 133350 w 571500"/>
                <a:gd name="connsiteY54" fmla="*/ 85725 h 419100"/>
                <a:gd name="connsiteX55" fmla="*/ 21907 w 571500"/>
                <a:gd name="connsiteY55" fmla="*/ 197168 h 419100"/>
                <a:gd name="connsiteX56" fmla="*/ 0 w 571500"/>
                <a:gd name="connsiteY56" fmla="*/ 251460 h 419100"/>
                <a:gd name="connsiteX57" fmla="*/ 0 w 571500"/>
                <a:gd name="connsiteY57" fmla="*/ 419100 h 419100"/>
                <a:gd name="connsiteX58" fmla="*/ 571500 w 571500"/>
                <a:gd name="connsiteY58" fmla="*/ 419100 h 419100"/>
                <a:gd name="connsiteX59" fmla="*/ 571500 w 571500"/>
                <a:gd name="connsiteY59" fmla="*/ 250508 h 419100"/>
                <a:gd name="connsiteX60" fmla="*/ 549593 w 571500"/>
                <a:gd name="connsiteY60" fmla="*/ 196215 h 419100"/>
                <a:gd name="connsiteX61" fmla="*/ 438150 w 571500"/>
                <a:gd name="connsiteY61" fmla="*/ 85725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71500" h="419100">
                  <a:moveTo>
                    <a:pt x="381000" y="190500"/>
                  </a:moveTo>
                  <a:lnTo>
                    <a:pt x="342900" y="190500"/>
                  </a:lnTo>
                  <a:lnTo>
                    <a:pt x="342900" y="152400"/>
                  </a:lnTo>
                  <a:lnTo>
                    <a:pt x="381000" y="152400"/>
                  </a:lnTo>
                  <a:lnTo>
                    <a:pt x="381000" y="190500"/>
                  </a:lnTo>
                  <a:close/>
                  <a:moveTo>
                    <a:pt x="381000" y="266700"/>
                  </a:moveTo>
                  <a:lnTo>
                    <a:pt x="342900" y="266700"/>
                  </a:lnTo>
                  <a:lnTo>
                    <a:pt x="342900" y="228600"/>
                  </a:lnTo>
                  <a:lnTo>
                    <a:pt x="381000" y="228600"/>
                  </a:lnTo>
                  <a:lnTo>
                    <a:pt x="381000" y="266700"/>
                  </a:lnTo>
                  <a:close/>
                  <a:moveTo>
                    <a:pt x="381000" y="342900"/>
                  </a:moveTo>
                  <a:lnTo>
                    <a:pt x="342900" y="342900"/>
                  </a:lnTo>
                  <a:lnTo>
                    <a:pt x="342900" y="304800"/>
                  </a:lnTo>
                  <a:lnTo>
                    <a:pt x="381000" y="304800"/>
                  </a:lnTo>
                  <a:lnTo>
                    <a:pt x="381000" y="342900"/>
                  </a:lnTo>
                  <a:close/>
                  <a:moveTo>
                    <a:pt x="304800" y="190500"/>
                  </a:moveTo>
                  <a:lnTo>
                    <a:pt x="266700" y="190500"/>
                  </a:lnTo>
                  <a:lnTo>
                    <a:pt x="266700" y="152400"/>
                  </a:lnTo>
                  <a:lnTo>
                    <a:pt x="304800" y="152400"/>
                  </a:lnTo>
                  <a:lnTo>
                    <a:pt x="304800" y="190500"/>
                  </a:lnTo>
                  <a:close/>
                  <a:moveTo>
                    <a:pt x="304800" y="266700"/>
                  </a:moveTo>
                  <a:lnTo>
                    <a:pt x="266700" y="266700"/>
                  </a:lnTo>
                  <a:lnTo>
                    <a:pt x="266700" y="228600"/>
                  </a:lnTo>
                  <a:lnTo>
                    <a:pt x="304800" y="228600"/>
                  </a:lnTo>
                  <a:lnTo>
                    <a:pt x="304800" y="266700"/>
                  </a:lnTo>
                  <a:close/>
                  <a:moveTo>
                    <a:pt x="304800" y="342900"/>
                  </a:moveTo>
                  <a:lnTo>
                    <a:pt x="266700" y="342900"/>
                  </a:lnTo>
                  <a:lnTo>
                    <a:pt x="266700" y="304800"/>
                  </a:lnTo>
                  <a:lnTo>
                    <a:pt x="304800" y="304800"/>
                  </a:lnTo>
                  <a:lnTo>
                    <a:pt x="304800" y="342900"/>
                  </a:lnTo>
                  <a:close/>
                  <a:moveTo>
                    <a:pt x="228600" y="190500"/>
                  </a:moveTo>
                  <a:lnTo>
                    <a:pt x="190500" y="190500"/>
                  </a:lnTo>
                  <a:lnTo>
                    <a:pt x="190500" y="152400"/>
                  </a:lnTo>
                  <a:lnTo>
                    <a:pt x="228600" y="152400"/>
                  </a:lnTo>
                  <a:lnTo>
                    <a:pt x="228600" y="190500"/>
                  </a:lnTo>
                  <a:close/>
                  <a:moveTo>
                    <a:pt x="228600" y="266700"/>
                  </a:moveTo>
                  <a:lnTo>
                    <a:pt x="190500" y="266700"/>
                  </a:lnTo>
                  <a:lnTo>
                    <a:pt x="190500" y="228600"/>
                  </a:lnTo>
                  <a:lnTo>
                    <a:pt x="228600" y="228600"/>
                  </a:lnTo>
                  <a:lnTo>
                    <a:pt x="228600" y="266700"/>
                  </a:lnTo>
                  <a:close/>
                  <a:moveTo>
                    <a:pt x="228600" y="342900"/>
                  </a:moveTo>
                  <a:lnTo>
                    <a:pt x="190500" y="342900"/>
                  </a:lnTo>
                  <a:lnTo>
                    <a:pt x="190500" y="304800"/>
                  </a:lnTo>
                  <a:lnTo>
                    <a:pt x="228600" y="304800"/>
                  </a:lnTo>
                  <a:lnTo>
                    <a:pt x="228600" y="342900"/>
                  </a:lnTo>
                  <a:close/>
                  <a:moveTo>
                    <a:pt x="438150" y="85725"/>
                  </a:moveTo>
                  <a:lnTo>
                    <a:pt x="438150" y="28575"/>
                  </a:lnTo>
                  <a:cubicBezTo>
                    <a:pt x="438150" y="12382"/>
                    <a:pt x="425768" y="0"/>
                    <a:pt x="409575" y="0"/>
                  </a:cubicBezTo>
                  <a:cubicBezTo>
                    <a:pt x="393383" y="0"/>
                    <a:pt x="381000" y="12382"/>
                    <a:pt x="381000" y="28575"/>
                  </a:cubicBezTo>
                  <a:lnTo>
                    <a:pt x="381000" y="76200"/>
                  </a:lnTo>
                  <a:lnTo>
                    <a:pt x="190500" y="76200"/>
                  </a:lnTo>
                  <a:lnTo>
                    <a:pt x="190500" y="28575"/>
                  </a:lnTo>
                  <a:cubicBezTo>
                    <a:pt x="190500" y="12382"/>
                    <a:pt x="178118" y="0"/>
                    <a:pt x="161925" y="0"/>
                  </a:cubicBezTo>
                  <a:cubicBezTo>
                    <a:pt x="145733" y="0"/>
                    <a:pt x="133350" y="12382"/>
                    <a:pt x="133350" y="28575"/>
                  </a:cubicBezTo>
                  <a:lnTo>
                    <a:pt x="133350" y="85725"/>
                  </a:lnTo>
                  <a:lnTo>
                    <a:pt x="21907" y="197168"/>
                  </a:lnTo>
                  <a:cubicBezTo>
                    <a:pt x="7620" y="211455"/>
                    <a:pt x="0" y="230505"/>
                    <a:pt x="0" y="251460"/>
                  </a:cubicBezTo>
                  <a:lnTo>
                    <a:pt x="0" y="419100"/>
                  </a:lnTo>
                  <a:lnTo>
                    <a:pt x="571500" y="419100"/>
                  </a:lnTo>
                  <a:lnTo>
                    <a:pt x="571500" y="250508"/>
                  </a:lnTo>
                  <a:cubicBezTo>
                    <a:pt x="571500" y="230505"/>
                    <a:pt x="563880" y="210502"/>
                    <a:pt x="549593" y="196215"/>
                  </a:cubicBezTo>
                  <a:lnTo>
                    <a:pt x="438150" y="857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80B15171-7774-13F6-99CA-88E9422B1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42" y="229520"/>
            <a:ext cx="1306611" cy="52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32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 descr="Ein Bild, das Kreis enthält.&#10;&#10;KI-generierte Inhalte können fehlerhaft sein.">
            <a:extLst>
              <a:ext uri="{FF2B5EF4-FFF2-40B4-BE49-F238E27FC236}">
                <a16:creationId xmlns:a16="http://schemas.microsoft.com/office/drawing/2014/main" xmlns="" id="{3C93F02B-6862-7C71-36AE-F91AB645AC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5" b="6875"/>
          <a:stretch>
            <a:fillRect/>
          </a:stretch>
        </p:blipFill>
        <p:spPr/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82FF337D-CA90-49AB-AF3F-8B199FFBB933}"/>
              </a:ext>
            </a:extLst>
          </p:cNvPr>
          <p:cNvSpPr/>
          <p:nvPr/>
        </p:nvSpPr>
        <p:spPr>
          <a:xfrm>
            <a:off x="-1" y="2349913"/>
            <a:ext cx="12192000" cy="3009716"/>
          </a:xfrm>
          <a:prstGeom prst="roundRect">
            <a:avLst>
              <a:gd name="adj" fmla="val 0"/>
            </a:avLst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59F3BA8-6D92-4C95-A52A-F9971198C63D}"/>
              </a:ext>
            </a:extLst>
          </p:cNvPr>
          <p:cNvSpPr txBox="1"/>
          <p:nvPr/>
        </p:nvSpPr>
        <p:spPr>
          <a:xfrm>
            <a:off x="10142483" y="368936"/>
            <a:ext cx="1694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Business Style</a:t>
            </a:r>
            <a:endParaRPr lang="en-ID" sz="14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14" name="Google Shape;158;p23">
            <a:extLst>
              <a:ext uri="{FF2B5EF4-FFF2-40B4-BE49-F238E27FC236}">
                <a16:creationId xmlns:a16="http://schemas.microsoft.com/office/drawing/2014/main" xmlns="" id="{6C4B0DF9-6020-430C-ADBD-B9674E31C340}"/>
              </a:ext>
            </a:extLst>
          </p:cNvPr>
          <p:cNvGrpSpPr/>
          <p:nvPr/>
        </p:nvGrpSpPr>
        <p:grpSpPr>
          <a:xfrm>
            <a:off x="353662" y="6321004"/>
            <a:ext cx="1107506" cy="210743"/>
            <a:chOff x="5599868" y="6149560"/>
            <a:chExt cx="1105719" cy="210403"/>
          </a:xfrm>
          <a:solidFill>
            <a:schemeClr val="bg1"/>
          </a:solidFill>
        </p:grpSpPr>
        <p:sp>
          <p:nvSpPr>
            <p:cNvPr id="15" name="Google Shape;159;p23">
              <a:extLst>
                <a:ext uri="{FF2B5EF4-FFF2-40B4-BE49-F238E27FC236}">
                  <a16:creationId xmlns:a16="http://schemas.microsoft.com/office/drawing/2014/main" xmlns="" id="{104FA468-4ED1-45D1-B3BD-ED2290C1D01D}"/>
                </a:ext>
              </a:extLst>
            </p:cNvPr>
            <p:cNvSpPr/>
            <p:nvPr/>
          </p:nvSpPr>
          <p:spPr>
            <a:xfrm>
              <a:off x="6508071" y="6174210"/>
              <a:ext cx="197516" cy="161101"/>
            </a:xfrm>
            <a:custGeom>
              <a:avLst/>
              <a:gdLst/>
              <a:ahLst/>
              <a:cxnLst/>
              <a:rect l="l" t="t" r="r" b="b"/>
              <a:pathLst>
                <a:path w="288096" h="234981" extrusionOk="0">
                  <a:moveTo>
                    <a:pt x="287534" y="29146"/>
                  </a:moveTo>
                  <a:cubicBezTo>
                    <a:pt x="278104" y="33432"/>
                    <a:pt x="268674" y="36005"/>
                    <a:pt x="258387" y="37719"/>
                  </a:cubicBezTo>
                  <a:cubicBezTo>
                    <a:pt x="262674" y="36862"/>
                    <a:pt x="269532" y="28289"/>
                    <a:pt x="272961" y="24860"/>
                  </a:cubicBezTo>
                  <a:cubicBezTo>
                    <a:pt x="277247" y="19717"/>
                    <a:pt x="280676" y="13716"/>
                    <a:pt x="282390" y="7715"/>
                  </a:cubicBezTo>
                  <a:cubicBezTo>
                    <a:pt x="282390" y="6858"/>
                    <a:pt x="283248" y="6858"/>
                    <a:pt x="282390" y="6001"/>
                  </a:cubicBezTo>
                  <a:cubicBezTo>
                    <a:pt x="281533" y="6001"/>
                    <a:pt x="281533" y="6001"/>
                    <a:pt x="280676" y="6001"/>
                  </a:cubicBezTo>
                  <a:cubicBezTo>
                    <a:pt x="269532" y="12001"/>
                    <a:pt x="258387" y="16287"/>
                    <a:pt x="246386" y="18860"/>
                  </a:cubicBezTo>
                  <a:cubicBezTo>
                    <a:pt x="245529" y="18860"/>
                    <a:pt x="244671" y="18860"/>
                    <a:pt x="243814" y="18002"/>
                  </a:cubicBezTo>
                  <a:cubicBezTo>
                    <a:pt x="242957" y="17145"/>
                    <a:pt x="242100" y="15430"/>
                    <a:pt x="240385" y="14573"/>
                  </a:cubicBezTo>
                  <a:cubicBezTo>
                    <a:pt x="235242" y="10287"/>
                    <a:pt x="230098" y="6858"/>
                    <a:pt x="224097" y="4286"/>
                  </a:cubicBezTo>
                  <a:cubicBezTo>
                    <a:pt x="216382" y="857"/>
                    <a:pt x="206952" y="0"/>
                    <a:pt x="198380" y="0"/>
                  </a:cubicBezTo>
                  <a:cubicBezTo>
                    <a:pt x="189807" y="857"/>
                    <a:pt x="181235" y="2572"/>
                    <a:pt x="174377" y="6858"/>
                  </a:cubicBezTo>
                  <a:cubicBezTo>
                    <a:pt x="166662" y="11144"/>
                    <a:pt x="159804" y="16287"/>
                    <a:pt x="154660" y="23146"/>
                  </a:cubicBezTo>
                  <a:cubicBezTo>
                    <a:pt x="149517" y="30004"/>
                    <a:pt x="145230" y="37719"/>
                    <a:pt x="142659" y="46291"/>
                  </a:cubicBezTo>
                  <a:cubicBezTo>
                    <a:pt x="140944" y="54864"/>
                    <a:pt x="140944" y="62579"/>
                    <a:pt x="141801" y="71152"/>
                  </a:cubicBezTo>
                  <a:cubicBezTo>
                    <a:pt x="141801" y="72866"/>
                    <a:pt x="141801" y="72866"/>
                    <a:pt x="140944" y="72866"/>
                  </a:cubicBezTo>
                  <a:cubicBezTo>
                    <a:pt x="93795" y="66008"/>
                    <a:pt x="54362" y="48863"/>
                    <a:pt x="22644" y="12859"/>
                  </a:cubicBezTo>
                  <a:cubicBezTo>
                    <a:pt x="20929" y="11144"/>
                    <a:pt x="20929" y="11144"/>
                    <a:pt x="19215" y="12859"/>
                  </a:cubicBezTo>
                  <a:cubicBezTo>
                    <a:pt x="5499" y="33432"/>
                    <a:pt x="12357" y="66865"/>
                    <a:pt x="29502" y="83153"/>
                  </a:cubicBezTo>
                  <a:cubicBezTo>
                    <a:pt x="32073" y="85725"/>
                    <a:pt x="33788" y="87440"/>
                    <a:pt x="36360" y="89154"/>
                  </a:cubicBezTo>
                  <a:cubicBezTo>
                    <a:pt x="35502" y="89154"/>
                    <a:pt x="23501" y="88297"/>
                    <a:pt x="13214" y="83153"/>
                  </a:cubicBezTo>
                  <a:cubicBezTo>
                    <a:pt x="11499" y="82296"/>
                    <a:pt x="11499" y="83153"/>
                    <a:pt x="10642" y="84010"/>
                  </a:cubicBezTo>
                  <a:cubicBezTo>
                    <a:pt x="10642" y="86582"/>
                    <a:pt x="10642" y="88297"/>
                    <a:pt x="10642" y="90868"/>
                  </a:cubicBezTo>
                  <a:cubicBezTo>
                    <a:pt x="13214" y="112300"/>
                    <a:pt x="27787" y="131159"/>
                    <a:pt x="48361" y="138875"/>
                  </a:cubicBezTo>
                  <a:cubicBezTo>
                    <a:pt x="50933" y="139732"/>
                    <a:pt x="53505" y="140589"/>
                    <a:pt x="56076" y="141446"/>
                  </a:cubicBezTo>
                  <a:cubicBezTo>
                    <a:pt x="51790" y="142303"/>
                    <a:pt x="46647" y="143161"/>
                    <a:pt x="33788" y="142303"/>
                  </a:cubicBezTo>
                  <a:cubicBezTo>
                    <a:pt x="32073" y="142303"/>
                    <a:pt x="31216" y="143161"/>
                    <a:pt x="32073" y="144018"/>
                  </a:cubicBezTo>
                  <a:cubicBezTo>
                    <a:pt x="41503" y="170592"/>
                    <a:pt x="62934" y="179165"/>
                    <a:pt x="79222" y="183451"/>
                  </a:cubicBezTo>
                  <a:cubicBezTo>
                    <a:pt x="80937" y="183451"/>
                    <a:pt x="83508" y="183451"/>
                    <a:pt x="85223" y="184309"/>
                  </a:cubicBezTo>
                  <a:cubicBezTo>
                    <a:pt x="85223" y="184309"/>
                    <a:pt x="85223" y="184309"/>
                    <a:pt x="85223" y="184309"/>
                  </a:cubicBezTo>
                  <a:cubicBezTo>
                    <a:pt x="80079" y="192024"/>
                    <a:pt x="62077" y="198025"/>
                    <a:pt x="53505" y="201454"/>
                  </a:cubicBezTo>
                  <a:cubicBezTo>
                    <a:pt x="38074" y="206597"/>
                    <a:pt x="20929" y="209169"/>
                    <a:pt x="4641" y="207455"/>
                  </a:cubicBezTo>
                  <a:cubicBezTo>
                    <a:pt x="2070" y="207455"/>
                    <a:pt x="1212" y="207455"/>
                    <a:pt x="355" y="207455"/>
                  </a:cubicBezTo>
                  <a:cubicBezTo>
                    <a:pt x="-502" y="208312"/>
                    <a:pt x="355" y="208312"/>
                    <a:pt x="1212" y="209169"/>
                  </a:cubicBezTo>
                  <a:cubicBezTo>
                    <a:pt x="4641" y="211741"/>
                    <a:pt x="8070" y="213455"/>
                    <a:pt x="11499" y="215170"/>
                  </a:cubicBezTo>
                  <a:cubicBezTo>
                    <a:pt x="21786" y="220313"/>
                    <a:pt x="32931" y="225457"/>
                    <a:pt x="44075" y="228028"/>
                  </a:cubicBezTo>
                  <a:cubicBezTo>
                    <a:pt x="102368" y="244316"/>
                    <a:pt x="168376" y="232315"/>
                    <a:pt x="212096" y="188595"/>
                  </a:cubicBezTo>
                  <a:cubicBezTo>
                    <a:pt x="246386" y="154305"/>
                    <a:pt x="258387" y="107156"/>
                    <a:pt x="258387" y="60008"/>
                  </a:cubicBezTo>
                  <a:cubicBezTo>
                    <a:pt x="258387" y="58293"/>
                    <a:pt x="260959" y="57436"/>
                    <a:pt x="261816" y="56578"/>
                  </a:cubicBezTo>
                  <a:cubicBezTo>
                    <a:pt x="270389" y="49720"/>
                    <a:pt x="278104" y="42005"/>
                    <a:pt x="284962" y="32575"/>
                  </a:cubicBezTo>
                  <a:cubicBezTo>
                    <a:pt x="286677" y="30861"/>
                    <a:pt x="286677" y="29146"/>
                    <a:pt x="286677" y="28289"/>
                  </a:cubicBezTo>
                  <a:cubicBezTo>
                    <a:pt x="286677" y="28289"/>
                    <a:pt x="286677" y="28289"/>
                    <a:pt x="286677" y="28289"/>
                  </a:cubicBezTo>
                  <a:cubicBezTo>
                    <a:pt x="288391" y="28289"/>
                    <a:pt x="288391" y="28289"/>
                    <a:pt x="287534" y="291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0;p23">
              <a:extLst>
                <a:ext uri="{FF2B5EF4-FFF2-40B4-BE49-F238E27FC236}">
                  <a16:creationId xmlns:a16="http://schemas.microsoft.com/office/drawing/2014/main" xmlns="" id="{96E505FF-95BA-4677-B70F-18541B2A0A91}"/>
                </a:ext>
              </a:extLst>
            </p:cNvPr>
            <p:cNvSpPr/>
            <p:nvPr/>
          </p:nvSpPr>
          <p:spPr>
            <a:xfrm>
              <a:off x="5599868" y="6153968"/>
              <a:ext cx="93446" cy="201586"/>
            </a:xfrm>
            <a:custGeom>
              <a:avLst/>
              <a:gdLst/>
              <a:ahLst/>
              <a:cxnLst/>
              <a:rect l="l" t="t" r="r" b="b"/>
              <a:pathLst>
                <a:path w="136302" h="294036" extrusionOk="0">
                  <a:moveTo>
                    <a:pt x="30861" y="148304"/>
                  </a:moveTo>
                  <a:lnTo>
                    <a:pt x="30861" y="290607"/>
                  </a:lnTo>
                  <a:cubicBezTo>
                    <a:pt x="30861" y="292322"/>
                    <a:pt x="32575" y="294037"/>
                    <a:pt x="34290" y="294037"/>
                  </a:cubicBezTo>
                  <a:lnTo>
                    <a:pt x="87440" y="294037"/>
                  </a:lnTo>
                  <a:cubicBezTo>
                    <a:pt x="89154" y="294037"/>
                    <a:pt x="90869" y="292322"/>
                    <a:pt x="90869" y="290607"/>
                  </a:cubicBezTo>
                  <a:lnTo>
                    <a:pt x="90869" y="145733"/>
                  </a:lnTo>
                  <a:lnTo>
                    <a:pt x="129445" y="145733"/>
                  </a:lnTo>
                  <a:cubicBezTo>
                    <a:pt x="131159" y="145733"/>
                    <a:pt x="132874" y="144018"/>
                    <a:pt x="132874" y="142303"/>
                  </a:cubicBezTo>
                  <a:lnTo>
                    <a:pt x="136303" y="98584"/>
                  </a:lnTo>
                  <a:cubicBezTo>
                    <a:pt x="136303" y="96012"/>
                    <a:pt x="134588" y="94298"/>
                    <a:pt x="132874" y="94298"/>
                  </a:cubicBezTo>
                  <a:lnTo>
                    <a:pt x="90869" y="94298"/>
                  </a:lnTo>
                  <a:lnTo>
                    <a:pt x="90869" y="63436"/>
                  </a:lnTo>
                  <a:cubicBezTo>
                    <a:pt x="90869" y="56578"/>
                    <a:pt x="96869" y="50577"/>
                    <a:pt x="103727" y="50577"/>
                  </a:cubicBezTo>
                  <a:lnTo>
                    <a:pt x="132874" y="50577"/>
                  </a:lnTo>
                  <a:cubicBezTo>
                    <a:pt x="134588" y="50577"/>
                    <a:pt x="136303" y="48863"/>
                    <a:pt x="136303" y="47149"/>
                  </a:cubicBezTo>
                  <a:lnTo>
                    <a:pt x="136303" y="3429"/>
                  </a:lnTo>
                  <a:cubicBezTo>
                    <a:pt x="136303" y="1714"/>
                    <a:pt x="134588" y="0"/>
                    <a:pt x="132874" y="0"/>
                  </a:cubicBezTo>
                  <a:lnTo>
                    <a:pt x="83153" y="0"/>
                  </a:lnTo>
                  <a:cubicBezTo>
                    <a:pt x="54007" y="0"/>
                    <a:pt x="30004" y="24003"/>
                    <a:pt x="30004" y="53149"/>
                  </a:cubicBezTo>
                  <a:lnTo>
                    <a:pt x="30004" y="95155"/>
                  </a:lnTo>
                  <a:lnTo>
                    <a:pt x="3429" y="95155"/>
                  </a:lnTo>
                  <a:cubicBezTo>
                    <a:pt x="1715" y="95155"/>
                    <a:pt x="0" y="96869"/>
                    <a:pt x="0" y="98584"/>
                  </a:cubicBezTo>
                  <a:lnTo>
                    <a:pt x="0" y="142303"/>
                  </a:lnTo>
                  <a:cubicBezTo>
                    <a:pt x="0" y="144018"/>
                    <a:pt x="1715" y="145733"/>
                    <a:pt x="3429" y="145733"/>
                  </a:cubicBezTo>
                  <a:lnTo>
                    <a:pt x="30004" y="145733"/>
                  </a:lnTo>
                  <a:lnTo>
                    <a:pt x="30004" y="1483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61;p23">
              <a:extLst>
                <a:ext uri="{FF2B5EF4-FFF2-40B4-BE49-F238E27FC236}">
                  <a16:creationId xmlns:a16="http://schemas.microsoft.com/office/drawing/2014/main" xmlns="" id="{01D8F6F9-28E7-427E-970C-019BD46E3E79}"/>
                </a:ext>
              </a:extLst>
            </p:cNvPr>
            <p:cNvSpPr/>
            <p:nvPr/>
          </p:nvSpPr>
          <p:spPr>
            <a:xfrm>
              <a:off x="5995491" y="6149560"/>
              <a:ext cx="210403" cy="210403"/>
            </a:xfrm>
            <a:custGeom>
              <a:avLst/>
              <a:gdLst/>
              <a:ahLst/>
              <a:cxnLst/>
              <a:rect l="l" t="t" r="r" b="b"/>
              <a:pathLst>
                <a:path w="306895" h="306895" extrusionOk="0">
                  <a:moveTo>
                    <a:pt x="234029" y="56578"/>
                  </a:moveTo>
                  <a:cubicBezTo>
                    <a:pt x="223742" y="56578"/>
                    <a:pt x="216027" y="64294"/>
                    <a:pt x="216027" y="74580"/>
                  </a:cubicBezTo>
                  <a:cubicBezTo>
                    <a:pt x="216027" y="84867"/>
                    <a:pt x="223742" y="92583"/>
                    <a:pt x="234029" y="92583"/>
                  </a:cubicBezTo>
                  <a:cubicBezTo>
                    <a:pt x="244316" y="92583"/>
                    <a:pt x="252031" y="84867"/>
                    <a:pt x="252031" y="74580"/>
                  </a:cubicBezTo>
                  <a:cubicBezTo>
                    <a:pt x="252031" y="64294"/>
                    <a:pt x="243459" y="56578"/>
                    <a:pt x="234029" y="56578"/>
                  </a:cubicBezTo>
                  <a:close/>
                  <a:moveTo>
                    <a:pt x="153448" y="79724"/>
                  </a:moveTo>
                  <a:cubicBezTo>
                    <a:pt x="111443" y="79724"/>
                    <a:pt x="78010" y="114014"/>
                    <a:pt x="78010" y="155162"/>
                  </a:cubicBezTo>
                  <a:cubicBezTo>
                    <a:pt x="78010" y="197168"/>
                    <a:pt x="112300" y="230600"/>
                    <a:pt x="153448" y="230600"/>
                  </a:cubicBezTo>
                  <a:cubicBezTo>
                    <a:pt x="194596" y="230600"/>
                    <a:pt x="228886" y="196310"/>
                    <a:pt x="228886" y="155162"/>
                  </a:cubicBezTo>
                  <a:cubicBezTo>
                    <a:pt x="229743" y="114014"/>
                    <a:pt x="195453" y="79724"/>
                    <a:pt x="153448" y="79724"/>
                  </a:cubicBezTo>
                  <a:close/>
                  <a:moveTo>
                    <a:pt x="153448" y="204025"/>
                  </a:moveTo>
                  <a:cubicBezTo>
                    <a:pt x="126873" y="204025"/>
                    <a:pt x="104585" y="182594"/>
                    <a:pt x="104585" y="155162"/>
                  </a:cubicBezTo>
                  <a:cubicBezTo>
                    <a:pt x="104585" y="128588"/>
                    <a:pt x="126016" y="106299"/>
                    <a:pt x="153448" y="106299"/>
                  </a:cubicBezTo>
                  <a:cubicBezTo>
                    <a:pt x="180023" y="106299"/>
                    <a:pt x="202311" y="127730"/>
                    <a:pt x="202311" y="155162"/>
                  </a:cubicBezTo>
                  <a:cubicBezTo>
                    <a:pt x="202311" y="182594"/>
                    <a:pt x="180023" y="204025"/>
                    <a:pt x="153448" y="204025"/>
                  </a:cubicBezTo>
                  <a:close/>
                  <a:moveTo>
                    <a:pt x="306896" y="92583"/>
                  </a:moveTo>
                  <a:cubicBezTo>
                    <a:pt x="306896" y="41148"/>
                    <a:pt x="265748" y="0"/>
                    <a:pt x="214313" y="0"/>
                  </a:cubicBezTo>
                  <a:lnTo>
                    <a:pt x="92583" y="0"/>
                  </a:lnTo>
                  <a:cubicBezTo>
                    <a:pt x="41148" y="0"/>
                    <a:pt x="0" y="41148"/>
                    <a:pt x="0" y="92583"/>
                  </a:cubicBezTo>
                  <a:lnTo>
                    <a:pt x="0" y="214313"/>
                  </a:lnTo>
                  <a:cubicBezTo>
                    <a:pt x="0" y="265748"/>
                    <a:pt x="41148" y="306895"/>
                    <a:pt x="92583" y="306895"/>
                  </a:cubicBezTo>
                  <a:lnTo>
                    <a:pt x="214313" y="306895"/>
                  </a:lnTo>
                  <a:cubicBezTo>
                    <a:pt x="265748" y="306895"/>
                    <a:pt x="306896" y="265748"/>
                    <a:pt x="306896" y="214313"/>
                  </a:cubicBezTo>
                  <a:lnTo>
                    <a:pt x="306896" y="92583"/>
                  </a:lnTo>
                  <a:close/>
                  <a:moveTo>
                    <a:pt x="277749" y="214313"/>
                  </a:moveTo>
                  <a:cubicBezTo>
                    <a:pt x="277749" y="249460"/>
                    <a:pt x="249460" y="277749"/>
                    <a:pt x="214313" y="277749"/>
                  </a:cubicBezTo>
                  <a:lnTo>
                    <a:pt x="92583" y="277749"/>
                  </a:lnTo>
                  <a:cubicBezTo>
                    <a:pt x="57436" y="277749"/>
                    <a:pt x="29146" y="249460"/>
                    <a:pt x="29146" y="214313"/>
                  </a:cubicBezTo>
                  <a:lnTo>
                    <a:pt x="29146" y="92583"/>
                  </a:lnTo>
                  <a:cubicBezTo>
                    <a:pt x="29146" y="57435"/>
                    <a:pt x="57436" y="29146"/>
                    <a:pt x="92583" y="29146"/>
                  </a:cubicBezTo>
                  <a:lnTo>
                    <a:pt x="214313" y="29146"/>
                  </a:lnTo>
                  <a:cubicBezTo>
                    <a:pt x="249460" y="29146"/>
                    <a:pt x="277749" y="57435"/>
                    <a:pt x="277749" y="92583"/>
                  </a:cubicBezTo>
                  <a:lnTo>
                    <a:pt x="277749" y="2143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F28B1A3-0EDE-41DE-BB11-A327DC5DFFFF}"/>
              </a:ext>
            </a:extLst>
          </p:cNvPr>
          <p:cNvSpPr txBox="1"/>
          <p:nvPr/>
        </p:nvSpPr>
        <p:spPr>
          <a:xfrm>
            <a:off x="2846757" y="3124543"/>
            <a:ext cx="66078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242039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Danke</a:t>
            </a:r>
            <a:r>
              <a:rPr lang="en-US" sz="7200" dirty="0" err="1">
                <a:solidFill>
                  <a:srgbClr val="5BA085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schön</a:t>
            </a:r>
            <a:r>
              <a:rPr lang="en-US" sz="7200" dirty="0">
                <a:solidFill>
                  <a:srgbClr val="5BA085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!</a:t>
            </a:r>
            <a:endParaRPr lang="en-ID" sz="7200" dirty="0">
              <a:solidFill>
                <a:srgbClr val="5BA085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5CACE0-B56A-44E1-AB79-2B585D2FF6F4}"/>
              </a:ext>
            </a:extLst>
          </p:cNvPr>
          <p:cNvSpPr txBox="1"/>
          <p:nvPr/>
        </p:nvSpPr>
        <p:spPr>
          <a:xfrm>
            <a:off x="3565555" y="4261610"/>
            <a:ext cx="506088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700">
                <a:solidFill>
                  <a:srgbClr val="32384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algn="ctr"/>
            <a:r>
              <a:rPr lang="de-DE" b="1" dirty="0"/>
              <a:t>Die neue Generation der Stromerzeugung effizient, autark, kostengünstig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9543BF7-79A4-4D41-B374-284F119903BD}"/>
              </a:ext>
            </a:extLst>
          </p:cNvPr>
          <p:cNvSpPr txBox="1"/>
          <p:nvPr/>
        </p:nvSpPr>
        <p:spPr>
          <a:xfrm>
            <a:off x="9596274" y="6223970"/>
            <a:ext cx="2241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>
                <a:solidFill>
                  <a:schemeClr val="bg1">
                    <a:alpha val="3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www.energreen.com</a:t>
            </a:r>
            <a:endParaRPr lang="en-ID" sz="1100">
              <a:solidFill>
                <a:schemeClr val="bg1">
                  <a:alpha val="3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50047398-CBBC-C58A-A2AD-99462180A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42" y="229520"/>
            <a:ext cx="1306611" cy="523515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4E3F53FF-B1DE-6B25-B4DF-BC61C491C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025" y="2496398"/>
            <a:ext cx="1306611" cy="52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42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platzhalter 15" descr="Ein Bild, das Turm, Gebäude, Mast, Himmel enthält.&#10;&#10;KI-generierte Inhalte können fehlerhaft sein.">
            <a:extLst>
              <a:ext uri="{FF2B5EF4-FFF2-40B4-BE49-F238E27FC236}">
                <a16:creationId xmlns:a16="http://schemas.microsoft.com/office/drawing/2014/main" xmlns="" id="{362338BF-0AC6-CA7B-9767-61519932EB3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64" b="21364"/>
          <a:stretch>
            <a:fillRect/>
          </a:stretch>
        </p:blipFill>
        <p:spPr>
          <a:xfrm>
            <a:off x="0" y="0"/>
            <a:ext cx="12192000" cy="4433888"/>
          </a:xfr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EEAF8EB-C86A-480A-B92F-E2581E611884}"/>
              </a:ext>
            </a:extLst>
          </p:cNvPr>
          <p:cNvSpPr txBox="1"/>
          <p:nvPr/>
        </p:nvSpPr>
        <p:spPr>
          <a:xfrm>
            <a:off x="864866" y="4977669"/>
            <a:ext cx="4461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323848"/>
                </a:solidFill>
                <a:latin typeface="Poppins SemiBold" panose="00000700000000000000" pitchFamily="2" charset="0"/>
                <a:ea typeface="Roboto" panose="020000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 dirty="0">
                <a:solidFill>
                  <a:srgbClr val="5BA085"/>
                </a:solidFill>
              </a:rPr>
              <a:t>Das</a:t>
            </a:r>
            <a:r>
              <a:rPr lang="en-US" dirty="0"/>
              <a:t> Problem</a:t>
            </a:r>
            <a:endParaRPr lang="en-US" dirty="0">
              <a:solidFill>
                <a:srgbClr val="58B33D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1A571B0A-04F9-49BC-96C9-F0FC738C0889}"/>
              </a:ext>
            </a:extLst>
          </p:cNvPr>
          <p:cNvCxnSpPr>
            <a:cxnSpLocks/>
          </p:cNvCxnSpPr>
          <p:nvPr/>
        </p:nvCxnSpPr>
        <p:spPr>
          <a:xfrm>
            <a:off x="976547" y="5475241"/>
            <a:ext cx="425159" cy="0"/>
          </a:xfrm>
          <a:prstGeom prst="line">
            <a:avLst/>
          </a:prstGeom>
          <a:ln w="25400" cap="rnd">
            <a:solidFill>
              <a:srgbClr val="5BA08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D302499-BE6F-482B-8877-1411BA2CF525}"/>
              </a:ext>
            </a:extLst>
          </p:cNvPr>
          <p:cNvSpPr txBox="1"/>
          <p:nvPr/>
        </p:nvSpPr>
        <p:spPr>
          <a:xfrm>
            <a:off x="4549476" y="4572386"/>
            <a:ext cx="4461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200" dirty="0">
                <a:solidFill>
                  <a:srgbClr val="242039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STEIGENDE STROMPREISE WELTWEIT</a:t>
            </a:r>
            <a:endParaRPr lang="en-ID" sz="1400" spc="200" dirty="0">
              <a:solidFill>
                <a:srgbClr val="242039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6" name="Bildplatzhalter 5" descr="Ein Bild, das Screenshot, Grafiken, Schrift, Design enthält.&#10;&#10;KI-generierte Inhalte können fehlerhaft sein.">
            <a:extLst>
              <a:ext uri="{FF2B5EF4-FFF2-40B4-BE49-F238E27FC236}">
                <a16:creationId xmlns:a16="http://schemas.microsoft.com/office/drawing/2014/main" xmlns="" id="{99CA317C-D6E9-9316-7F74-16D8E12B2C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6" r="11316"/>
          <a:stretch>
            <a:fillRect/>
          </a:stretch>
        </p:blipFill>
        <p:spPr/>
      </p:pic>
      <p:sp>
        <p:nvSpPr>
          <p:cNvPr id="2" name="TextBox 26">
            <a:extLst>
              <a:ext uri="{FF2B5EF4-FFF2-40B4-BE49-F238E27FC236}">
                <a16:creationId xmlns:a16="http://schemas.microsoft.com/office/drawing/2014/main" xmlns="" id="{FF35ECC0-8006-3F4D-8ACF-0D320427EC67}"/>
              </a:ext>
            </a:extLst>
          </p:cNvPr>
          <p:cNvSpPr txBox="1"/>
          <p:nvPr/>
        </p:nvSpPr>
        <p:spPr>
          <a:xfrm>
            <a:off x="4549476" y="5042924"/>
            <a:ext cx="5537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200" dirty="0">
                <a:solidFill>
                  <a:srgbClr val="5BA085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NETZAUSBAU UND SPEICHER SIND TEUER</a:t>
            </a:r>
            <a:endParaRPr lang="en-ID" sz="1400" spc="200" dirty="0">
              <a:solidFill>
                <a:srgbClr val="5BA085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" name="TextBox 26">
            <a:extLst>
              <a:ext uri="{FF2B5EF4-FFF2-40B4-BE49-F238E27FC236}">
                <a16:creationId xmlns:a16="http://schemas.microsoft.com/office/drawing/2014/main" xmlns="" id="{4CF18D95-B138-511C-E751-6CF0E97C7CB4}"/>
              </a:ext>
            </a:extLst>
          </p:cNvPr>
          <p:cNvSpPr txBox="1"/>
          <p:nvPr/>
        </p:nvSpPr>
        <p:spPr>
          <a:xfrm>
            <a:off x="4549476" y="5531263"/>
            <a:ext cx="6122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pc="200" dirty="0">
                <a:solidFill>
                  <a:srgbClr val="242039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HAUSHALTE UND UNTERNEHMEN BRAUCHEN BEZAHLBARE, DEZENTRALE ALTERNATIVEN</a:t>
            </a:r>
            <a:endParaRPr lang="en-ID" sz="1400" b="1" spc="200" dirty="0">
              <a:solidFill>
                <a:srgbClr val="242039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52D1066A-0050-0613-E658-101AF1E68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42" y="229520"/>
            <a:ext cx="1306611" cy="52351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22A822F6-4BFE-06C9-4737-DB64BC6A51A4}"/>
              </a:ext>
            </a:extLst>
          </p:cNvPr>
          <p:cNvSpPr txBox="1"/>
          <p:nvPr/>
        </p:nvSpPr>
        <p:spPr>
          <a:xfrm>
            <a:off x="781397" y="6352042"/>
            <a:ext cx="8503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323848"/>
                </a:solidFill>
                <a:latin typeface="Poppins SemiBold" pitchFamily="2" charset="77"/>
                <a:cs typeface="Poppins SemiBold" pitchFamily="2" charset="77"/>
              </a:rPr>
              <a:t>LÖSUNG: </a:t>
            </a:r>
            <a:r>
              <a:rPr lang="de-DE" sz="1400" b="1" dirty="0">
                <a:solidFill>
                  <a:srgbClr val="5BA085"/>
                </a:solidFill>
                <a:latin typeface="Poppins SemiBold" pitchFamily="2" charset="77"/>
                <a:cs typeface="Poppins SemiBold" pitchFamily="2" charset="77"/>
              </a:rPr>
              <a:t>EINE EFFIZIENTERE, UNABHÄNGIGE STROMERZEUGUNG IST DRINGEND NOTWENDIG.</a:t>
            </a:r>
          </a:p>
        </p:txBody>
      </p:sp>
    </p:spTree>
    <p:extLst>
      <p:ext uri="{BB962C8B-B14F-4D97-AF65-F5344CB8AC3E}">
        <p14:creationId xmlns:p14="http://schemas.microsoft.com/office/powerpoint/2010/main" val="4163620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C8758D3-0320-41B6-93EC-92EED1B0FB73}"/>
              </a:ext>
            </a:extLst>
          </p:cNvPr>
          <p:cNvSpPr txBox="1"/>
          <p:nvPr/>
        </p:nvSpPr>
        <p:spPr>
          <a:xfrm>
            <a:off x="6648452" y="1371563"/>
            <a:ext cx="4861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323848"/>
                </a:solidFill>
                <a:latin typeface="Poppins SemiBold" panose="00000700000000000000" pitchFamily="2" charset="0"/>
                <a:ea typeface="Roboto" panose="020000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de-DE" b="1" dirty="0"/>
              <a:t>Unsere Lösung: </a:t>
            </a:r>
            <a:br>
              <a:rPr lang="de-DE" b="1" dirty="0"/>
            </a:br>
            <a:r>
              <a:rPr lang="de-DE" b="1" dirty="0">
                <a:solidFill>
                  <a:srgbClr val="242039"/>
                </a:solidFill>
              </a:rPr>
              <a:t>D</a:t>
            </a:r>
            <a:r>
              <a:rPr lang="de-DE" b="1" dirty="0">
                <a:solidFill>
                  <a:srgbClr val="5BA085"/>
                </a:solidFill>
              </a:rPr>
              <a:t>ELEKTRA</a:t>
            </a:r>
            <a:endParaRPr lang="de-DE" dirty="0">
              <a:solidFill>
                <a:srgbClr val="5BA085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FA2FC04A-1492-4483-B478-7F10A4BED2CE}"/>
              </a:ext>
            </a:extLst>
          </p:cNvPr>
          <p:cNvCxnSpPr>
            <a:cxnSpLocks/>
          </p:cNvCxnSpPr>
          <p:nvPr/>
        </p:nvCxnSpPr>
        <p:spPr>
          <a:xfrm>
            <a:off x="6764076" y="2708675"/>
            <a:ext cx="425159" cy="0"/>
          </a:xfrm>
          <a:prstGeom prst="line">
            <a:avLst/>
          </a:prstGeom>
          <a:ln w="25400" cap="rnd">
            <a:solidFill>
              <a:srgbClr val="58B3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D650A0A-FDD4-41DC-86C1-A418A1FBD287}"/>
              </a:ext>
            </a:extLst>
          </p:cNvPr>
          <p:cNvSpPr txBox="1"/>
          <p:nvPr/>
        </p:nvSpPr>
        <p:spPr>
          <a:xfrm>
            <a:off x="6648451" y="3136258"/>
            <a:ext cx="5130683" cy="83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rgbClr val="7F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de-DE" b="1" dirty="0">
                <a:latin typeface="Poppins SemiBold" pitchFamily="2" charset="77"/>
                <a:cs typeface="Poppins SemiBold" pitchFamily="2" charset="77"/>
              </a:rPr>
              <a:t>EIN NEUARTIGER GENERATOR MIT SCHWUNGRAD UND PERMANENTMAGNETEN OPTIMIERTE BAUWEISE, KOMBINIERT MIT SOLAR, ERZEUGT FAST KOSTENLOSEN STROM.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935AB2E-9697-4114-AD0B-9F11DE40F295}"/>
              </a:ext>
            </a:extLst>
          </p:cNvPr>
          <p:cNvSpPr txBox="1"/>
          <p:nvPr/>
        </p:nvSpPr>
        <p:spPr>
          <a:xfrm>
            <a:off x="6648452" y="4295683"/>
            <a:ext cx="4861560" cy="827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rgbClr val="7F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5BA085"/>
                </a:solidFill>
              </a:rPr>
              <a:t>HOHER WIRKUNGSGRAD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242039"/>
                </a:solidFill>
              </a:rPr>
              <a:t>AUTARKE STROMERZEUGUNG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5BA085"/>
                </a:solidFill>
              </a:rPr>
              <a:t>IDEAL FÜR HAUSHALTE, OFF-GRID-SYSTEME, KOMMUNEN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97DF313A-259A-85D2-0B6B-56A6C3899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42" y="229520"/>
            <a:ext cx="1306611" cy="523515"/>
          </a:xfrm>
          <a:prstGeom prst="rect">
            <a:avLst/>
          </a:prstGeom>
        </p:spPr>
      </p:pic>
      <p:sp>
        <p:nvSpPr>
          <p:cNvPr id="3" name="TextBox 13">
            <a:extLst>
              <a:ext uri="{FF2B5EF4-FFF2-40B4-BE49-F238E27FC236}">
                <a16:creationId xmlns:a16="http://schemas.microsoft.com/office/drawing/2014/main" xmlns="" id="{3C475E82-527B-C01C-A844-C6EA54BE2ECE}"/>
              </a:ext>
            </a:extLst>
          </p:cNvPr>
          <p:cNvSpPr txBox="1"/>
          <p:nvPr/>
        </p:nvSpPr>
        <p:spPr>
          <a:xfrm>
            <a:off x="6648452" y="2278666"/>
            <a:ext cx="4861560" cy="42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rgbClr val="7F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de-DE" sz="1600" b="1" dirty="0">
                <a:solidFill>
                  <a:srgbClr val="242039"/>
                </a:solidFill>
              </a:rPr>
              <a:t>D</a:t>
            </a:r>
            <a:r>
              <a:rPr lang="de-DE" b="1" dirty="0">
                <a:solidFill>
                  <a:srgbClr val="5BA085"/>
                </a:solidFill>
              </a:rPr>
              <a:t>EZENTRALE </a:t>
            </a:r>
            <a:r>
              <a:rPr lang="de-DE" sz="1400" b="1" dirty="0">
                <a:solidFill>
                  <a:srgbClr val="242039"/>
                </a:solidFill>
              </a:rPr>
              <a:t>ELEKTR</a:t>
            </a:r>
            <a:r>
              <a:rPr lang="de-DE" b="1" dirty="0">
                <a:solidFill>
                  <a:srgbClr val="5BA085"/>
                </a:solidFill>
              </a:rPr>
              <a:t>ISCHE </a:t>
            </a:r>
            <a:r>
              <a:rPr lang="de-DE" sz="1400" b="1" dirty="0">
                <a:solidFill>
                  <a:srgbClr val="242039"/>
                </a:solidFill>
              </a:rPr>
              <a:t>A</a:t>
            </a:r>
            <a:r>
              <a:rPr lang="de-DE" b="1" dirty="0">
                <a:solidFill>
                  <a:srgbClr val="5BA085"/>
                </a:solidFill>
              </a:rPr>
              <a:t>NTRIEBE</a:t>
            </a:r>
          </a:p>
        </p:txBody>
      </p:sp>
      <p:pic>
        <p:nvPicPr>
          <p:cNvPr id="8" name="Bildplatzhalter 7" descr="Ein Bild, das Entwurf, Zeichnung, Kreis, Lineart enthält.&#10;&#10;KI-generierte Inhalte können fehlerhaft sein.">
            <a:extLst>
              <a:ext uri="{FF2B5EF4-FFF2-40B4-BE49-F238E27FC236}">
                <a16:creationId xmlns:a16="http://schemas.microsoft.com/office/drawing/2014/main" xmlns="" id="{31B93F41-2455-D2C4-74F8-ED1C805BE94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" r="59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9055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F05BF2D-BCEB-42B8-92CF-2C50183E3B04}"/>
              </a:ext>
            </a:extLst>
          </p:cNvPr>
          <p:cNvSpPr txBox="1"/>
          <p:nvPr/>
        </p:nvSpPr>
        <p:spPr>
          <a:xfrm>
            <a:off x="722535" y="1575941"/>
            <a:ext cx="44615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323848"/>
                </a:solidFill>
                <a:latin typeface="Poppins SemiBold" panose="00000700000000000000" pitchFamily="2" charset="0"/>
                <a:ea typeface="Roboto" panose="020000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de-DE" b="1" dirty="0"/>
              <a:t>Technologie </a:t>
            </a:r>
            <a:br>
              <a:rPr lang="de-DE" b="1" dirty="0"/>
            </a:br>
            <a:r>
              <a:rPr lang="de-DE" sz="1000" b="1" dirty="0"/>
              <a:t>(vereinfacht erklärt)</a:t>
            </a:r>
            <a:endParaRPr lang="de-DE" sz="10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55C47C01-6C5F-4B0D-8E32-F5C5DBA4908C}"/>
              </a:ext>
            </a:extLst>
          </p:cNvPr>
          <p:cNvCxnSpPr>
            <a:cxnSpLocks/>
          </p:cNvCxnSpPr>
          <p:nvPr/>
        </p:nvCxnSpPr>
        <p:spPr>
          <a:xfrm>
            <a:off x="844721" y="2434347"/>
            <a:ext cx="425159" cy="0"/>
          </a:xfrm>
          <a:prstGeom prst="line">
            <a:avLst/>
          </a:prstGeom>
          <a:ln w="25400" cap="rnd">
            <a:solidFill>
              <a:srgbClr val="58B3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AEFE93A-461C-49A8-85F8-26B74AC398C6}"/>
              </a:ext>
            </a:extLst>
          </p:cNvPr>
          <p:cNvSpPr txBox="1"/>
          <p:nvPr/>
        </p:nvSpPr>
        <p:spPr>
          <a:xfrm>
            <a:off x="8741060" y="5945649"/>
            <a:ext cx="296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300" dirty="0">
                <a:solidFill>
                  <a:srgbClr val="323848"/>
                </a:solidFill>
                <a:latin typeface="Poppins SemiBold" panose="00000700000000000000" pitchFamily="2" charset="0"/>
                <a:ea typeface="Open Sans" panose="020B0606030504020204" pitchFamily="34" charset="0"/>
                <a:cs typeface="Poppins SemiBold" panose="00000700000000000000" pitchFamily="2" charset="0"/>
              </a:rPr>
              <a:t>ERGEBNIS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612F6B7-61F4-4F82-B3F8-0FAA3CFC145B}"/>
              </a:ext>
            </a:extLst>
          </p:cNvPr>
          <p:cNvSpPr txBox="1"/>
          <p:nvPr/>
        </p:nvSpPr>
        <p:spPr>
          <a:xfrm>
            <a:off x="8684012" y="6169536"/>
            <a:ext cx="3482821" cy="32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b="1" i="1" dirty="0" err="1">
                <a:solidFill>
                  <a:srgbClr val="7F7F7F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rPr>
              <a:t>Bestätigt</a:t>
            </a:r>
            <a:r>
              <a:rPr lang="en-US" sz="1100" b="1" i="1" dirty="0">
                <a:solidFill>
                  <a:srgbClr val="7F7F7F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rPr>
              <a:t> </a:t>
            </a:r>
            <a:r>
              <a:rPr lang="en-US" sz="1100" b="1" i="1" dirty="0" err="1">
                <a:solidFill>
                  <a:srgbClr val="7F7F7F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rPr>
              <a:t>durch</a:t>
            </a:r>
            <a:r>
              <a:rPr lang="en-US" sz="1100" b="1" i="1" dirty="0">
                <a:solidFill>
                  <a:srgbClr val="7F7F7F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rPr>
              <a:t> Vor-</a:t>
            </a:r>
            <a:r>
              <a:rPr lang="en-US" sz="1100" b="1" i="1" dirty="0" err="1">
                <a:solidFill>
                  <a:srgbClr val="7F7F7F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rPr>
              <a:t>Prototyp</a:t>
            </a:r>
            <a:r>
              <a:rPr lang="en-US" sz="1100" b="1" i="1" dirty="0">
                <a:solidFill>
                  <a:srgbClr val="7F7F7F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rPr>
              <a:t> und </a:t>
            </a:r>
            <a:r>
              <a:rPr lang="en-US" sz="1100" b="1" i="1" dirty="0" err="1">
                <a:solidFill>
                  <a:srgbClr val="7F7F7F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rPr>
              <a:t>Messdaten</a:t>
            </a:r>
            <a:endParaRPr lang="en-US" sz="1100" b="1" i="1" dirty="0">
              <a:solidFill>
                <a:srgbClr val="7F7F7F"/>
              </a:solidFill>
              <a:latin typeface="Poppins" pitchFamily="2" charset="77"/>
              <a:ea typeface="Open Sans" panose="020B0606030504020204" pitchFamily="34" charset="0"/>
              <a:cs typeface="Poppins" pitchFamily="2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BBD02BE-4585-4878-B13C-8AB078F6B671}"/>
              </a:ext>
            </a:extLst>
          </p:cNvPr>
          <p:cNvSpPr txBox="1"/>
          <p:nvPr/>
        </p:nvSpPr>
        <p:spPr>
          <a:xfrm>
            <a:off x="600298" y="2779971"/>
            <a:ext cx="465594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rgbClr val="7F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5BA085"/>
                </a:solidFill>
                <a:latin typeface="Poppins SemiBold" pitchFamily="2" charset="77"/>
                <a:cs typeface="Poppins SemiBold" pitchFamily="2" charset="77"/>
              </a:rPr>
              <a:t>SCHWUNGRAD MIT INNEN- UND </a:t>
            </a:r>
            <a:r>
              <a:rPr lang="de-DE" b="1" dirty="0" smtClean="0">
                <a:solidFill>
                  <a:srgbClr val="5BA085"/>
                </a:solidFill>
                <a:latin typeface="Poppins SemiBold" pitchFamily="2" charset="77"/>
                <a:cs typeface="Poppins SemiBold" pitchFamily="2" charset="77"/>
              </a:rPr>
              <a:t>AUSSENMAGNETEN</a:t>
            </a:r>
            <a:endParaRPr lang="de-DE" b="1" dirty="0">
              <a:solidFill>
                <a:srgbClr val="5BA085"/>
              </a:solidFill>
              <a:latin typeface="Poppins SemiBold" pitchFamily="2" charset="77"/>
              <a:cs typeface="Poppins SemiBold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1" dirty="0">
                <a:latin typeface="Poppins SemiBold" pitchFamily="2" charset="77"/>
                <a:cs typeface="Poppins SemiBold" pitchFamily="2" charset="77"/>
              </a:rPr>
              <a:t>MAGNETISCHE WECHSELWIRKUNG ERZEUGT SPANNUNG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5BA085"/>
                </a:solidFill>
                <a:latin typeface="Poppins SemiBold" pitchFamily="2" charset="77"/>
                <a:cs typeface="Poppins SemiBold" pitchFamily="2" charset="77"/>
              </a:rPr>
              <a:t>SPULEN IM STATOR WANDELN BEWEGUNG IN STROM</a:t>
            </a:r>
          </a:p>
        </p:txBody>
      </p:sp>
      <p:sp>
        <p:nvSpPr>
          <p:cNvPr id="26" name="Graphic 142" descr="Leaf">
            <a:extLst>
              <a:ext uri="{FF2B5EF4-FFF2-40B4-BE49-F238E27FC236}">
                <a16:creationId xmlns:a16="http://schemas.microsoft.com/office/drawing/2014/main" xmlns="" id="{35A88455-2E19-C942-4D97-45B9614B63ED}"/>
              </a:ext>
            </a:extLst>
          </p:cNvPr>
          <p:cNvSpPr/>
          <p:nvPr/>
        </p:nvSpPr>
        <p:spPr>
          <a:xfrm>
            <a:off x="1163191" y="320011"/>
            <a:ext cx="113270" cy="108643"/>
          </a:xfrm>
          <a:custGeom>
            <a:avLst/>
            <a:gdLst>
              <a:gd name="connsiteX0" fmla="*/ 52647 w 113270"/>
              <a:gd name="connsiteY0" fmla="*/ 9572 h 108643"/>
              <a:gd name="connsiteX1" fmla="*/ 7977 w 113270"/>
              <a:gd name="connsiteY1" fmla="*/ 54242 h 108643"/>
              <a:gd name="connsiteX2" fmla="*/ 13561 w 113270"/>
              <a:gd name="connsiteY2" fmla="*/ 75779 h 108643"/>
              <a:gd name="connsiteX3" fmla="*/ 24568 w 113270"/>
              <a:gd name="connsiteY3" fmla="*/ 64931 h 108643"/>
              <a:gd name="connsiteX4" fmla="*/ 56316 w 113270"/>
              <a:gd name="connsiteY4" fmla="*/ 38927 h 108643"/>
              <a:gd name="connsiteX5" fmla="*/ 58390 w 113270"/>
              <a:gd name="connsiteY5" fmla="*/ 38129 h 108643"/>
              <a:gd name="connsiteX6" fmla="*/ 61581 w 113270"/>
              <a:gd name="connsiteY6" fmla="*/ 41320 h 108643"/>
              <a:gd name="connsiteX7" fmla="*/ 60304 w 113270"/>
              <a:gd name="connsiteY7" fmla="*/ 43872 h 108643"/>
              <a:gd name="connsiteX8" fmla="*/ 60304 w 113270"/>
              <a:gd name="connsiteY8" fmla="*/ 43872 h 108643"/>
              <a:gd name="connsiteX9" fmla="*/ 14518 w 113270"/>
              <a:gd name="connsiteY9" fmla="*/ 84235 h 108643"/>
              <a:gd name="connsiteX10" fmla="*/ 11965 w 113270"/>
              <a:gd name="connsiteY10" fmla="*/ 87106 h 108643"/>
              <a:gd name="connsiteX11" fmla="*/ 11965 w 113270"/>
              <a:gd name="connsiteY11" fmla="*/ 87106 h 108643"/>
              <a:gd name="connsiteX12" fmla="*/ 0 w 113270"/>
              <a:gd name="connsiteY12" fmla="*/ 108644 h 108643"/>
              <a:gd name="connsiteX13" fmla="*/ 9572 w 113270"/>
              <a:gd name="connsiteY13" fmla="*/ 108644 h 108643"/>
              <a:gd name="connsiteX14" fmla="*/ 23611 w 113270"/>
              <a:gd name="connsiteY14" fmla="*/ 88383 h 108643"/>
              <a:gd name="connsiteX15" fmla="*/ 52647 w 113270"/>
              <a:gd name="connsiteY15" fmla="*/ 99071 h 108643"/>
              <a:gd name="connsiteX16" fmla="*/ 74822 w 113270"/>
              <a:gd name="connsiteY16" fmla="*/ 93169 h 108643"/>
              <a:gd name="connsiteX17" fmla="*/ 74822 w 113270"/>
              <a:gd name="connsiteY17" fmla="*/ 93169 h 108643"/>
              <a:gd name="connsiteX18" fmla="*/ 113270 w 113270"/>
              <a:gd name="connsiteY18" fmla="*/ 0 h 108643"/>
              <a:gd name="connsiteX19" fmla="*/ 52647 w 113270"/>
              <a:gd name="connsiteY19" fmla="*/ 9572 h 10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3270" h="108643">
                <a:moveTo>
                  <a:pt x="52647" y="9572"/>
                </a:moveTo>
                <a:cubicBezTo>
                  <a:pt x="27919" y="9572"/>
                  <a:pt x="7977" y="29514"/>
                  <a:pt x="7977" y="54242"/>
                </a:cubicBezTo>
                <a:cubicBezTo>
                  <a:pt x="7977" y="62059"/>
                  <a:pt x="10051" y="69398"/>
                  <a:pt x="13561" y="75779"/>
                </a:cubicBezTo>
                <a:cubicBezTo>
                  <a:pt x="16911" y="72270"/>
                  <a:pt x="20580" y="68760"/>
                  <a:pt x="24568" y="64931"/>
                </a:cubicBezTo>
                <a:cubicBezTo>
                  <a:pt x="34619" y="55518"/>
                  <a:pt x="46425" y="45946"/>
                  <a:pt x="56316" y="38927"/>
                </a:cubicBezTo>
                <a:cubicBezTo>
                  <a:pt x="56954" y="38448"/>
                  <a:pt x="57592" y="38129"/>
                  <a:pt x="58390" y="38129"/>
                </a:cubicBezTo>
                <a:cubicBezTo>
                  <a:pt x="60145" y="38129"/>
                  <a:pt x="61581" y="39565"/>
                  <a:pt x="61581" y="41320"/>
                </a:cubicBezTo>
                <a:cubicBezTo>
                  <a:pt x="61581" y="42436"/>
                  <a:pt x="61102" y="43234"/>
                  <a:pt x="60304" y="43872"/>
                </a:cubicBezTo>
                <a:lnTo>
                  <a:pt x="60304" y="43872"/>
                </a:lnTo>
                <a:cubicBezTo>
                  <a:pt x="46106" y="54083"/>
                  <a:pt x="27281" y="69877"/>
                  <a:pt x="14518" y="84235"/>
                </a:cubicBezTo>
                <a:cubicBezTo>
                  <a:pt x="14518" y="84235"/>
                  <a:pt x="12763" y="86149"/>
                  <a:pt x="11965" y="87106"/>
                </a:cubicBezTo>
                <a:lnTo>
                  <a:pt x="11965" y="87106"/>
                </a:lnTo>
                <a:cubicBezTo>
                  <a:pt x="4786" y="95562"/>
                  <a:pt x="0" y="103219"/>
                  <a:pt x="0" y="108644"/>
                </a:cubicBezTo>
                <a:lnTo>
                  <a:pt x="9572" y="108644"/>
                </a:lnTo>
                <a:cubicBezTo>
                  <a:pt x="9572" y="105134"/>
                  <a:pt x="15156" y="97476"/>
                  <a:pt x="23611" y="88383"/>
                </a:cubicBezTo>
                <a:cubicBezTo>
                  <a:pt x="31428" y="95083"/>
                  <a:pt x="41479" y="99071"/>
                  <a:pt x="52647" y="99071"/>
                </a:cubicBezTo>
                <a:cubicBezTo>
                  <a:pt x="60623" y="99071"/>
                  <a:pt x="68281" y="96998"/>
                  <a:pt x="74822" y="93169"/>
                </a:cubicBezTo>
                <a:lnTo>
                  <a:pt x="74822" y="93169"/>
                </a:lnTo>
                <a:cubicBezTo>
                  <a:pt x="108963" y="74184"/>
                  <a:pt x="113270" y="39246"/>
                  <a:pt x="113270" y="0"/>
                </a:cubicBezTo>
                <a:cubicBezTo>
                  <a:pt x="113270" y="0"/>
                  <a:pt x="76098" y="10210"/>
                  <a:pt x="52647" y="9572"/>
                </a:cubicBezTo>
                <a:close/>
              </a:path>
            </a:pathLst>
          </a:custGeom>
          <a:solidFill>
            <a:srgbClr val="FFFFFF"/>
          </a:solidFill>
          <a:ln w="1588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8E357692-EE33-EB30-AEBE-00990F86C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42" y="229520"/>
            <a:ext cx="1306611" cy="523515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xmlns="" id="{4BA0970E-8B44-41D0-AE19-37679C7FC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78" y="4232020"/>
            <a:ext cx="1962150" cy="2621912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xmlns="" id="{01A824D2-F82B-E5E5-48DF-B0D689757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3289" y="4254189"/>
            <a:ext cx="1933147" cy="2583157"/>
          </a:xfrm>
          <a:prstGeom prst="rect">
            <a:avLst/>
          </a:prstGeom>
        </p:spPr>
      </p:pic>
      <p:pic>
        <p:nvPicPr>
          <p:cNvPr id="9" name="Bildplatzhalter 8" descr="Ein Bild, das Kreis, Diagramm, Screenshot, Grafiken enthält.&#10;&#10;KI-generierte Inhalte können fehlerhaft sein.">
            <a:extLst>
              <a:ext uri="{FF2B5EF4-FFF2-40B4-BE49-F238E27FC236}">
                <a16:creationId xmlns:a16="http://schemas.microsoft.com/office/drawing/2014/main" xmlns="" id="{0FAAB2D9-DFA8-D47C-8742-68A093D9C24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204704"/>
            <a:ext cx="5600700" cy="5600700"/>
          </a:xfrm>
        </p:spPr>
      </p:pic>
      <p:sp>
        <p:nvSpPr>
          <p:cNvPr id="3" name="Textfeld 2"/>
          <p:cNvSpPr txBox="1"/>
          <p:nvPr/>
        </p:nvSpPr>
        <p:spPr>
          <a:xfrm>
            <a:off x="1939895" y="809239"/>
            <a:ext cx="543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>
                <a:solidFill>
                  <a:srgbClr val="5BA085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  <a:t>Ek</a:t>
            </a:r>
            <a:r>
              <a:rPr lang="de-DE" sz="1000" b="1" dirty="0">
                <a:solidFill>
                  <a:srgbClr val="5BA085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  <a:t> = 1/2 * I * </a:t>
            </a:r>
            <a:r>
              <a:rPr lang="el-GR" sz="1000" b="1" dirty="0">
                <a:solidFill>
                  <a:srgbClr val="5BA085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  <a:t>ω²</a:t>
            </a:r>
            <a:endParaRPr lang="de-DE" sz="1000" b="1" dirty="0">
              <a:solidFill>
                <a:srgbClr val="5BA085"/>
              </a:solidFill>
              <a:latin typeface="Poppins SemiBold" pitchFamily="2" charset="77"/>
              <a:ea typeface="Open Sans" panose="020B0606030504020204" pitchFamily="34" charset="0"/>
              <a:cs typeface="Poppins SemiBold" pitchFamily="2" charset="77"/>
            </a:endParaRPr>
          </a:p>
          <a:p>
            <a:pPr marL="171450" indent="-171450">
              <a:buFontTx/>
              <a:buChar char="-"/>
            </a:pPr>
            <a:r>
              <a:rPr lang="de-DE" sz="1000" b="1" dirty="0" err="1">
                <a:solidFill>
                  <a:srgbClr val="5BA085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  <a:t>Ek</a:t>
            </a:r>
            <a:r>
              <a:rPr lang="de-DE" sz="1000" b="1" dirty="0">
                <a:solidFill>
                  <a:srgbClr val="5BA085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  <a:t> : Kinetische Energie (in Joule)</a:t>
            </a:r>
          </a:p>
          <a:p>
            <a:pPr marL="171450" indent="-171450">
              <a:buFontTx/>
              <a:buChar char="-"/>
            </a:pPr>
            <a:r>
              <a:rPr lang="de-DE" sz="1000" b="1" dirty="0">
                <a:solidFill>
                  <a:srgbClr val="5BA085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  <a:t>I:  </a:t>
            </a:r>
            <a:r>
              <a:rPr lang="de-DE" sz="1000" b="1" dirty="0" smtClean="0">
                <a:solidFill>
                  <a:srgbClr val="5BA085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  <a:t> </a:t>
            </a:r>
            <a:r>
              <a:rPr lang="de-DE" sz="1000" b="1" dirty="0">
                <a:solidFill>
                  <a:srgbClr val="5BA085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  <a:t>Trägheitsmoment des Schwungrads (in \(kg \</a:t>
            </a:r>
            <a:r>
              <a:rPr lang="de-DE" sz="1000" b="1" dirty="0" err="1">
                <a:solidFill>
                  <a:srgbClr val="5BA085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  <a:t>cdot</a:t>
            </a:r>
            <a:r>
              <a:rPr lang="de-DE" sz="1000" b="1" dirty="0">
                <a:solidFill>
                  <a:srgbClr val="5BA085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  <a:t> m^2\)) </a:t>
            </a:r>
          </a:p>
          <a:p>
            <a:pPr marL="171450" indent="-171450">
              <a:buFontTx/>
              <a:buChar char="-"/>
            </a:pPr>
            <a:r>
              <a:rPr lang="el-GR" sz="1000" b="1" dirty="0">
                <a:solidFill>
                  <a:srgbClr val="5BA085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  <a:t>ω:   </a:t>
            </a:r>
            <a:r>
              <a:rPr lang="de-DE" sz="1000" b="1" dirty="0">
                <a:solidFill>
                  <a:srgbClr val="5BA085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  <a:t>Drehgeschwindigkeit des Schwungrads (in Rad/s)</a:t>
            </a:r>
          </a:p>
        </p:txBody>
      </p:sp>
    </p:spTree>
    <p:extLst>
      <p:ext uri="{BB962C8B-B14F-4D97-AF65-F5344CB8AC3E}">
        <p14:creationId xmlns:p14="http://schemas.microsoft.com/office/powerpoint/2010/main" val="489992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CEA61E0-7E0F-884D-0865-30E30082D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Kreis, Diagramm, Entwurf, Zeichnung enthält.&#10;&#10;KI-generierte Inhalte können fehlerhaft sein.">
            <a:extLst>
              <a:ext uri="{FF2B5EF4-FFF2-40B4-BE49-F238E27FC236}">
                <a16:creationId xmlns:a16="http://schemas.microsoft.com/office/drawing/2014/main" xmlns="" id="{78BD4412-E150-FD02-4C3F-CFEF3500F9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0" t="4930" r="5439" b="10116"/>
          <a:stretch/>
        </p:blipFill>
        <p:spPr>
          <a:xfrm>
            <a:off x="4402305" y="846035"/>
            <a:ext cx="7658048" cy="527275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4F3030B-52CD-258E-BAEB-D02EB26AA760}"/>
              </a:ext>
            </a:extLst>
          </p:cNvPr>
          <p:cNvSpPr txBox="1"/>
          <p:nvPr/>
        </p:nvSpPr>
        <p:spPr>
          <a:xfrm>
            <a:off x="722535" y="1575941"/>
            <a:ext cx="44615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323848"/>
                </a:solidFill>
                <a:latin typeface="Poppins SemiBold" panose="00000700000000000000" pitchFamily="2" charset="0"/>
                <a:ea typeface="Roboto" panose="020000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de-DE" b="1" dirty="0"/>
              <a:t>Technologie </a:t>
            </a:r>
            <a:br>
              <a:rPr lang="de-DE" b="1" dirty="0"/>
            </a:br>
            <a:r>
              <a:rPr lang="de-DE" sz="1000" b="1" dirty="0"/>
              <a:t>(vereinfacht erklärt)</a:t>
            </a:r>
            <a:endParaRPr lang="de-DE" sz="10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74B1C893-5376-FA43-2AAD-CA63D7B1F934}"/>
              </a:ext>
            </a:extLst>
          </p:cNvPr>
          <p:cNvCxnSpPr>
            <a:cxnSpLocks/>
          </p:cNvCxnSpPr>
          <p:nvPr/>
        </p:nvCxnSpPr>
        <p:spPr>
          <a:xfrm>
            <a:off x="844721" y="2567351"/>
            <a:ext cx="425159" cy="0"/>
          </a:xfrm>
          <a:prstGeom prst="line">
            <a:avLst/>
          </a:prstGeom>
          <a:ln w="25400" cap="rnd">
            <a:solidFill>
              <a:srgbClr val="5BA08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83E1C6E-FC5A-67BE-02C8-2AFCF1CC804F}"/>
              </a:ext>
            </a:extLst>
          </p:cNvPr>
          <p:cNvSpPr txBox="1"/>
          <p:nvPr/>
        </p:nvSpPr>
        <p:spPr>
          <a:xfrm>
            <a:off x="362620" y="4801157"/>
            <a:ext cx="296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300" dirty="0">
                <a:solidFill>
                  <a:srgbClr val="323848"/>
                </a:solidFill>
                <a:latin typeface="Poppins SemiBold" panose="00000700000000000000" pitchFamily="2" charset="0"/>
                <a:ea typeface="Open Sans" panose="020B0606030504020204" pitchFamily="34" charset="0"/>
                <a:cs typeface="Poppins SemiBold" panose="00000700000000000000" pitchFamily="2" charset="0"/>
              </a:rPr>
              <a:t>ERGEBNIS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6896464-DD39-2B48-E201-286CCB397D7E}"/>
              </a:ext>
            </a:extLst>
          </p:cNvPr>
          <p:cNvSpPr txBox="1"/>
          <p:nvPr/>
        </p:nvSpPr>
        <p:spPr>
          <a:xfrm>
            <a:off x="362619" y="5108934"/>
            <a:ext cx="43119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b="1" i="1" dirty="0" err="1">
                <a:solidFill>
                  <a:srgbClr val="7F7F7F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rPr>
              <a:t>Bestätigt</a:t>
            </a:r>
            <a:r>
              <a:rPr lang="en-US" sz="1100" b="1" i="1" dirty="0">
                <a:solidFill>
                  <a:srgbClr val="7F7F7F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rPr>
              <a:t> </a:t>
            </a:r>
            <a:r>
              <a:rPr lang="en-US" sz="1100" b="1" i="1" dirty="0" err="1">
                <a:solidFill>
                  <a:srgbClr val="7F7F7F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rPr>
              <a:t>durch</a:t>
            </a:r>
            <a:r>
              <a:rPr lang="en-US" sz="1100" b="1" i="1" dirty="0">
                <a:solidFill>
                  <a:srgbClr val="7F7F7F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rPr>
              <a:t> </a:t>
            </a:r>
            <a:r>
              <a:rPr lang="en-US" sz="1100" b="1" i="1" dirty="0" err="1">
                <a:solidFill>
                  <a:srgbClr val="7F7F7F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rPr>
              <a:t>Vor-Prototyp</a:t>
            </a:r>
            <a:r>
              <a:rPr lang="en-US" sz="1100" b="1" i="1" dirty="0">
                <a:solidFill>
                  <a:srgbClr val="7F7F7F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rPr>
              <a:t> und </a:t>
            </a:r>
            <a:r>
              <a:rPr lang="en-US" sz="1100" b="1" i="1" dirty="0" err="1" smtClean="0">
                <a:solidFill>
                  <a:srgbClr val="7F7F7F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rPr>
              <a:t>Messdaten</a:t>
            </a:r>
            <a:endParaRPr lang="en-US" sz="1100" b="1" i="1" dirty="0" smtClean="0">
              <a:solidFill>
                <a:srgbClr val="7F7F7F"/>
              </a:solidFill>
              <a:latin typeface="Poppins" pitchFamily="2" charset="77"/>
              <a:ea typeface="Open Sans" panose="020B0606030504020204" pitchFamily="34" charset="0"/>
              <a:cs typeface="Poppins" pitchFamily="2" charset="77"/>
            </a:endParaRPr>
          </a:p>
          <a:p>
            <a:r>
              <a:rPr lang="de-DE" sz="1100" b="1" i="1" dirty="0">
                <a:solidFill>
                  <a:srgbClr val="7F7F7F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rPr>
              <a:t>Messergebnis nach Testlauf am Simulationsobjekt</a:t>
            </a:r>
          </a:p>
          <a:p>
            <a:r>
              <a:rPr lang="de-DE" sz="1100" b="1" i="1" dirty="0">
                <a:solidFill>
                  <a:srgbClr val="7F7F7F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rPr>
              <a:t>3%  mehr Stromleistung durch bisherige Magnetlagerung </a:t>
            </a:r>
          </a:p>
          <a:p>
            <a:pPr>
              <a:lnSpc>
                <a:spcPct val="150000"/>
              </a:lnSpc>
            </a:pPr>
            <a:endParaRPr lang="en-US" sz="1100" b="1" i="1" dirty="0">
              <a:solidFill>
                <a:srgbClr val="7F7F7F"/>
              </a:solidFill>
              <a:latin typeface="Poppins" pitchFamily="2" charset="77"/>
              <a:ea typeface="Open Sans" panose="020B0606030504020204" pitchFamily="34" charset="0"/>
              <a:cs typeface="Poppins" pitchFamily="2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EFDE407-07CB-14FD-EA11-164EF841CE5C}"/>
              </a:ext>
            </a:extLst>
          </p:cNvPr>
          <p:cNvSpPr txBox="1"/>
          <p:nvPr/>
        </p:nvSpPr>
        <p:spPr>
          <a:xfrm>
            <a:off x="708364" y="2979476"/>
            <a:ext cx="4655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rgbClr val="7F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1" dirty="0">
                <a:latin typeface="Poppins SemiBold" pitchFamily="2" charset="77"/>
                <a:cs typeface="Poppins SemiBold" pitchFamily="2" charset="77"/>
              </a:rPr>
              <a:t>SCHWUNGRAD MIT INNEN- UND </a:t>
            </a:r>
            <a:r>
              <a:rPr lang="de-DE" sz="1200" b="1" dirty="0" smtClean="0">
                <a:latin typeface="Poppins SemiBold" pitchFamily="2" charset="77"/>
                <a:cs typeface="Poppins SemiBold" pitchFamily="2" charset="77"/>
              </a:rPr>
              <a:t>AUSSENMAGNETEN</a:t>
            </a:r>
            <a:endParaRPr lang="de-DE" sz="1200" b="1" dirty="0">
              <a:latin typeface="Poppins SemiBold" pitchFamily="2" charset="77"/>
              <a:cs typeface="Poppins SemiBold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1" dirty="0">
                <a:solidFill>
                  <a:srgbClr val="5BA085"/>
                </a:solidFill>
                <a:latin typeface="Poppins SemiBold" pitchFamily="2" charset="77"/>
                <a:cs typeface="Poppins SemiBold" pitchFamily="2" charset="77"/>
              </a:rPr>
              <a:t>MAGNETISCHE WECHSELWIRKUNG ERZEUGT SPANNUNG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1" dirty="0">
                <a:latin typeface="Poppins SemiBold" pitchFamily="2" charset="77"/>
                <a:cs typeface="Poppins SemiBold" pitchFamily="2" charset="77"/>
              </a:rPr>
              <a:t>SPULEN IM STATOR WANDELN BEWEGUNG IN STROM</a:t>
            </a:r>
          </a:p>
        </p:txBody>
      </p:sp>
      <p:sp>
        <p:nvSpPr>
          <p:cNvPr id="26" name="Graphic 142" descr="Leaf">
            <a:extLst>
              <a:ext uri="{FF2B5EF4-FFF2-40B4-BE49-F238E27FC236}">
                <a16:creationId xmlns:a16="http://schemas.microsoft.com/office/drawing/2014/main" xmlns="" id="{66BC8FB4-E950-1B00-DF3A-6AB6F3FF5198}"/>
              </a:ext>
            </a:extLst>
          </p:cNvPr>
          <p:cNvSpPr/>
          <p:nvPr/>
        </p:nvSpPr>
        <p:spPr>
          <a:xfrm>
            <a:off x="1163191" y="320011"/>
            <a:ext cx="113270" cy="108643"/>
          </a:xfrm>
          <a:custGeom>
            <a:avLst/>
            <a:gdLst>
              <a:gd name="connsiteX0" fmla="*/ 52647 w 113270"/>
              <a:gd name="connsiteY0" fmla="*/ 9572 h 108643"/>
              <a:gd name="connsiteX1" fmla="*/ 7977 w 113270"/>
              <a:gd name="connsiteY1" fmla="*/ 54242 h 108643"/>
              <a:gd name="connsiteX2" fmla="*/ 13561 w 113270"/>
              <a:gd name="connsiteY2" fmla="*/ 75779 h 108643"/>
              <a:gd name="connsiteX3" fmla="*/ 24568 w 113270"/>
              <a:gd name="connsiteY3" fmla="*/ 64931 h 108643"/>
              <a:gd name="connsiteX4" fmla="*/ 56316 w 113270"/>
              <a:gd name="connsiteY4" fmla="*/ 38927 h 108643"/>
              <a:gd name="connsiteX5" fmla="*/ 58390 w 113270"/>
              <a:gd name="connsiteY5" fmla="*/ 38129 h 108643"/>
              <a:gd name="connsiteX6" fmla="*/ 61581 w 113270"/>
              <a:gd name="connsiteY6" fmla="*/ 41320 h 108643"/>
              <a:gd name="connsiteX7" fmla="*/ 60304 w 113270"/>
              <a:gd name="connsiteY7" fmla="*/ 43872 h 108643"/>
              <a:gd name="connsiteX8" fmla="*/ 60304 w 113270"/>
              <a:gd name="connsiteY8" fmla="*/ 43872 h 108643"/>
              <a:gd name="connsiteX9" fmla="*/ 14518 w 113270"/>
              <a:gd name="connsiteY9" fmla="*/ 84235 h 108643"/>
              <a:gd name="connsiteX10" fmla="*/ 11965 w 113270"/>
              <a:gd name="connsiteY10" fmla="*/ 87106 h 108643"/>
              <a:gd name="connsiteX11" fmla="*/ 11965 w 113270"/>
              <a:gd name="connsiteY11" fmla="*/ 87106 h 108643"/>
              <a:gd name="connsiteX12" fmla="*/ 0 w 113270"/>
              <a:gd name="connsiteY12" fmla="*/ 108644 h 108643"/>
              <a:gd name="connsiteX13" fmla="*/ 9572 w 113270"/>
              <a:gd name="connsiteY13" fmla="*/ 108644 h 108643"/>
              <a:gd name="connsiteX14" fmla="*/ 23611 w 113270"/>
              <a:gd name="connsiteY14" fmla="*/ 88383 h 108643"/>
              <a:gd name="connsiteX15" fmla="*/ 52647 w 113270"/>
              <a:gd name="connsiteY15" fmla="*/ 99071 h 108643"/>
              <a:gd name="connsiteX16" fmla="*/ 74822 w 113270"/>
              <a:gd name="connsiteY16" fmla="*/ 93169 h 108643"/>
              <a:gd name="connsiteX17" fmla="*/ 74822 w 113270"/>
              <a:gd name="connsiteY17" fmla="*/ 93169 h 108643"/>
              <a:gd name="connsiteX18" fmla="*/ 113270 w 113270"/>
              <a:gd name="connsiteY18" fmla="*/ 0 h 108643"/>
              <a:gd name="connsiteX19" fmla="*/ 52647 w 113270"/>
              <a:gd name="connsiteY19" fmla="*/ 9572 h 10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3270" h="108643">
                <a:moveTo>
                  <a:pt x="52647" y="9572"/>
                </a:moveTo>
                <a:cubicBezTo>
                  <a:pt x="27919" y="9572"/>
                  <a:pt x="7977" y="29514"/>
                  <a:pt x="7977" y="54242"/>
                </a:cubicBezTo>
                <a:cubicBezTo>
                  <a:pt x="7977" y="62059"/>
                  <a:pt x="10051" y="69398"/>
                  <a:pt x="13561" y="75779"/>
                </a:cubicBezTo>
                <a:cubicBezTo>
                  <a:pt x="16911" y="72270"/>
                  <a:pt x="20580" y="68760"/>
                  <a:pt x="24568" y="64931"/>
                </a:cubicBezTo>
                <a:cubicBezTo>
                  <a:pt x="34619" y="55518"/>
                  <a:pt x="46425" y="45946"/>
                  <a:pt x="56316" y="38927"/>
                </a:cubicBezTo>
                <a:cubicBezTo>
                  <a:pt x="56954" y="38448"/>
                  <a:pt x="57592" y="38129"/>
                  <a:pt x="58390" y="38129"/>
                </a:cubicBezTo>
                <a:cubicBezTo>
                  <a:pt x="60145" y="38129"/>
                  <a:pt x="61581" y="39565"/>
                  <a:pt x="61581" y="41320"/>
                </a:cubicBezTo>
                <a:cubicBezTo>
                  <a:pt x="61581" y="42436"/>
                  <a:pt x="61102" y="43234"/>
                  <a:pt x="60304" y="43872"/>
                </a:cubicBezTo>
                <a:lnTo>
                  <a:pt x="60304" y="43872"/>
                </a:lnTo>
                <a:cubicBezTo>
                  <a:pt x="46106" y="54083"/>
                  <a:pt x="27281" y="69877"/>
                  <a:pt x="14518" y="84235"/>
                </a:cubicBezTo>
                <a:cubicBezTo>
                  <a:pt x="14518" y="84235"/>
                  <a:pt x="12763" y="86149"/>
                  <a:pt x="11965" y="87106"/>
                </a:cubicBezTo>
                <a:lnTo>
                  <a:pt x="11965" y="87106"/>
                </a:lnTo>
                <a:cubicBezTo>
                  <a:pt x="4786" y="95562"/>
                  <a:pt x="0" y="103219"/>
                  <a:pt x="0" y="108644"/>
                </a:cubicBezTo>
                <a:lnTo>
                  <a:pt x="9572" y="108644"/>
                </a:lnTo>
                <a:cubicBezTo>
                  <a:pt x="9572" y="105134"/>
                  <a:pt x="15156" y="97476"/>
                  <a:pt x="23611" y="88383"/>
                </a:cubicBezTo>
                <a:cubicBezTo>
                  <a:pt x="31428" y="95083"/>
                  <a:pt x="41479" y="99071"/>
                  <a:pt x="52647" y="99071"/>
                </a:cubicBezTo>
                <a:cubicBezTo>
                  <a:pt x="60623" y="99071"/>
                  <a:pt x="68281" y="96998"/>
                  <a:pt x="74822" y="93169"/>
                </a:cubicBezTo>
                <a:lnTo>
                  <a:pt x="74822" y="93169"/>
                </a:lnTo>
                <a:cubicBezTo>
                  <a:pt x="108963" y="74184"/>
                  <a:pt x="113270" y="39246"/>
                  <a:pt x="113270" y="0"/>
                </a:cubicBezTo>
                <a:cubicBezTo>
                  <a:pt x="113270" y="0"/>
                  <a:pt x="76098" y="10210"/>
                  <a:pt x="52647" y="9572"/>
                </a:cubicBezTo>
                <a:close/>
              </a:path>
            </a:pathLst>
          </a:custGeom>
          <a:solidFill>
            <a:srgbClr val="FFFFFF"/>
          </a:solidFill>
          <a:ln w="1588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7FCD5C0D-EECD-51D6-BADE-9B836DCF5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42" y="229520"/>
            <a:ext cx="1306611" cy="52351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358561" y="4026639"/>
            <a:ext cx="3239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7F7F7F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  <a:t>Berechnung der Magnetkräfte</a:t>
            </a:r>
          </a:p>
          <a:p>
            <a:r>
              <a:rPr lang="de-DE" sz="1200" b="1" dirty="0">
                <a:solidFill>
                  <a:srgbClr val="7F7F7F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  <a:t>F=µ0⋅m1⋅m2/4⋅π⋅r2 </a:t>
            </a:r>
          </a:p>
        </p:txBody>
      </p:sp>
      <p:sp>
        <p:nvSpPr>
          <p:cNvPr id="7" name="Gebogener Pfeil 6"/>
          <p:cNvSpPr/>
          <p:nvPr/>
        </p:nvSpPr>
        <p:spPr>
          <a:xfrm>
            <a:off x="6981914" y="2314605"/>
            <a:ext cx="2281727" cy="2274487"/>
          </a:xfrm>
          <a:prstGeom prst="circularArrow">
            <a:avLst/>
          </a:prstGeom>
          <a:solidFill>
            <a:srgbClr val="5BA085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051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7D9DA4F-2293-48B7-B5E8-166F36CE1CA0}"/>
              </a:ext>
            </a:extLst>
          </p:cNvPr>
          <p:cNvSpPr txBox="1"/>
          <p:nvPr/>
        </p:nvSpPr>
        <p:spPr>
          <a:xfrm>
            <a:off x="720092" y="1217205"/>
            <a:ext cx="4461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323848"/>
                </a:solidFill>
                <a:latin typeface="Poppins SemiBold" panose="00000700000000000000" pitchFamily="2" charset="0"/>
                <a:ea typeface="Roboto" panose="020000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 dirty="0">
                <a:solidFill>
                  <a:srgbClr val="5BA085"/>
                </a:solidFill>
              </a:rPr>
              <a:t>Unser</a:t>
            </a:r>
            <a:r>
              <a:rPr lang="en-US" dirty="0"/>
              <a:t> USP</a:t>
            </a:r>
            <a:endParaRPr lang="en-US" dirty="0">
              <a:solidFill>
                <a:srgbClr val="58B33D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89E8EE3F-7143-4D7D-8373-666202ED82DA}"/>
              </a:ext>
            </a:extLst>
          </p:cNvPr>
          <p:cNvCxnSpPr>
            <a:cxnSpLocks/>
          </p:cNvCxnSpPr>
          <p:nvPr/>
        </p:nvCxnSpPr>
        <p:spPr>
          <a:xfrm>
            <a:off x="812541" y="1815379"/>
            <a:ext cx="425159" cy="0"/>
          </a:xfrm>
          <a:prstGeom prst="line">
            <a:avLst/>
          </a:prstGeom>
          <a:ln w="25400" cap="rnd">
            <a:solidFill>
              <a:srgbClr val="5BA08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4F6DB4A-A849-4E5C-9468-4E0C43D942B1}"/>
              </a:ext>
            </a:extLst>
          </p:cNvPr>
          <p:cNvSpPr txBox="1"/>
          <p:nvPr/>
        </p:nvSpPr>
        <p:spPr>
          <a:xfrm>
            <a:off x="720092" y="2507658"/>
            <a:ext cx="5212904" cy="1588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rgbClr val="7F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de-DE" dirty="0">
                <a:latin typeface="Poppins" pitchFamily="2" charset="77"/>
                <a:cs typeface="Poppins" pitchFamily="2" charset="77"/>
              </a:rPr>
              <a:t>Kriterium 		D-ELEKTRA 		</a:t>
            </a:r>
            <a:r>
              <a:rPr lang="de-DE" dirty="0" err="1">
                <a:latin typeface="Poppins" pitchFamily="2" charset="77"/>
                <a:cs typeface="Poppins" pitchFamily="2" charset="77"/>
              </a:rPr>
              <a:t>Konv</a:t>
            </a:r>
            <a:r>
              <a:rPr lang="de-DE" dirty="0">
                <a:latin typeface="Poppins" pitchFamily="2" charset="77"/>
                <a:cs typeface="Poppins" pitchFamily="2" charset="77"/>
              </a:rPr>
              <a:t>. Generatoren</a:t>
            </a:r>
          </a:p>
          <a:p>
            <a:r>
              <a:rPr lang="de-DE" dirty="0">
                <a:latin typeface="Poppins" pitchFamily="2" charset="77"/>
                <a:cs typeface="Poppins" pitchFamily="2" charset="77"/>
              </a:rPr>
              <a:t>Wirkungsgrad 	Hoch 		Mittel</a:t>
            </a:r>
          </a:p>
          <a:p>
            <a:r>
              <a:rPr lang="de-DE" dirty="0">
                <a:latin typeface="Poppins" pitchFamily="2" charset="77"/>
                <a:cs typeface="Poppins" pitchFamily="2" charset="77"/>
              </a:rPr>
              <a:t>Betriebskosten 	Gering 		Hoch</a:t>
            </a:r>
          </a:p>
          <a:p>
            <a:r>
              <a:rPr lang="de-DE" dirty="0">
                <a:latin typeface="Poppins" pitchFamily="2" charset="77"/>
                <a:cs typeface="Poppins" pitchFamily="2" charset="77"/>
              </a:rPr>
              <a:t>Wartung 		Minimal 		Hoch</a:t>
            </a:r>
          </a:p>
          <a:p>
            <a:r>
              <a:rPr lang="de-DE" dirty="0">
                <a:latin typeface="Poppins" pitchFamily="2" charset="77"/>
                <a:cs typeface="Poppins" pitchFamily="2" charset="77"/>
              </a:rPr>
              <a:t>Solar-Kombination 	Ideal 		Eingeschränkt</a:t>
            </a:r>
          </a:p>
          <a:p>
            <a:r>
              <a:rPr lang="de-DE" dirty="0">
                <a:latin typeface="Poppins" pitchFamily="2" charset="77"/>
                <a:cs typeface="Poppins" pitchFamily="2" charset="77"/>
              </a:rPr>
              <a:t>Autarkie 		Möglich 		Kaum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70F79D6-0D60-4E43-9B17-81508E6E73AE}"/>
              </a:ext>
            </a:extLst>
          </p:cNvPr>
          <p:cNvSpPr txBox="1"/>
          <p:nvPr/>
        </p:nvSpPr>
        <p:spPr>
          <a:xfrm>
            <a:off x="9596274" y="6223970"/>
            <a:ext cx="2241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>
                <a:solidFill>
                  <a:schemeClr val="bg1">
                    <a:alpha val="3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www.energreen.com</a:t>
            </a:r>
            <a:endParaRPr lang="en-ID" sz="1100">
              <a:solidFill>
                <a:schemeClr val="bg1">
                  <a:alpha val="3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1" name="Bildplatzhalter 10" descr="Ein Bild, das Entwurf, Zeichnung, Diagramm, Screenshot enthält.&#10;&#10;KI-generierte Inhalte können fehlerhaft sein.">
            <a:extLst>
              <a:ext uri="{FF2B5EF4-FFF2-40B4-BE49-F238E27FC236}">
                <a16:creationId xmlns:a16="http://schemas.microsoft.com/office/drawing/2014/main" xmlns="" id="{B70758B4-0977-E1D7-F95A-6075AA2A1BF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4" r="24014"/>
          <a:stretch>
            <a:fillRect/>
          </a:stretch>
        </p:blipFill>
        <p:spPr>
          <a:xfrm>
            <a:off x="6096000" y="1"/>
            <a:ext cx="6259004" cy="6857999"/>
          </a:xfrm>
        </p:spPr>
      </p:pic>
      <p:cxnSp>
        <p:nvCxnSpPr>
          <p:cNvPr id="2" name="Straight Connector 24">
            <a:extLst>
              <a:ext uri="{FF2B5EF4-FFF2-40B4-BE49-F238E27FC236}">
                <a16:creationId xmlns:a16="http://schemas.microsoft.com/office/drawing/2014/main" xmlns="" id="{26D96817-744B-B80C-E5D5-B60FC4D3A5F1}"/>
              </a:ext>
            </a:extLst>
          </p:cNvPr>
          <p:cNvCxnSpPr>
            <a:cxnSpLocks/>
          </p:cNvCxnSpPr>
          <p:nvPr/>
        </p:nvCxnSpPr>
        <p:spPr>
          <a:xfrm>
            <a:off x="804228" y="2808246"/>
            <a:ext cx="4970930" cy="0"/>
          </a:xfrm>
          <a:prstGeom prst="line">
            <a:avLst/>
          </a:prstGeom>
          <a:ln w="22225" cap="rnd">
            <a:solidFill>
              <a:srgbClr val="5BA08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4">
            <a:extLst>
              <a:ext uri="{FF2B5EF4-FFF2-40B4-BE49-F238E27FC236}">
                <a16:creationId xmlns:a16="http://schemas.microsoft.com/office/drawing/2014/main" xmlns="" id="{DB98142A-1EAA-527E-57FA-5A493E31766A}"/>
              </a:ext>
            </a:extLst>
          </p:cNvPr>
          <p:cNvCxnSpPr>
            <a:cxnSpLocks/>
          </p:cNvCxnSpPr>
          <p:nvPr/>
        </p:nvCxnSpPr>
        <p:spPr>
          <a:xfrm>
            <a:off x="804228" y="3068711"/>
            <a:ext cx="4970930" cy="0"/>
          </a:xfrm>
          <a:prstGeom prst="line">
            <a:avLst/>
          </a:prstGeom>
          <a:ln w="12700" cap="rnd">
            <a:solidFill>
              <a:srgbClr val="5BA08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4">
            <a:extLst>
              <a:ext uri="{FF2B5EF4-FFF2-40B4-BE49-F238E27FC236}">
                <a16:creationId xmlns:a16="http://schemas.microsoft.com/office/drawing/2014/main" xmlns="" id="{9FFAD2B5-4CBC-FBC2-2E6D-D3CC1C6F569F}"/>
              </a:ext>
            </a:extLst>
          </p:cNvPr>
          <p:cNvCxnSpPr>
            <a:cxnSpLocks/>
          </p:cNvCxnSpPr>
          <p:nvPr/>
        </p:nvCxnSpPr>
        <p:spPr>
          <a:xfrm>
            <a:off x="804228" y="3326406"/>
            <a:ext cx="4970930" cy="0"/>
          </a:xfrm>
          <a:prstGeom prst="line">
            <a:avLst/>
          </a:prstGeom>
          <a:ln w="12700" cap="rnd">
            <a:solidFill>
              <a:srgbClr val="5BA08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4">
            <a:extLst>
              <a:ext uri="{FF2B5EF4-FFF2-40B4-BE49-F238E27FC236}">
                <a16:creationId xmlns:a16="http://schemas.microsoft.com/office/drawing/2014/main" xmlns="" id="{FC302D1A-6822-B315-A7F1-14806020089A}"/>
              </a:ext>
            </a:extLst>
          </p:cNvPr>
          <p:cNvCxnSpPr>
            <a:cxnSpLocks/>
          </p:cNvCxnSpPr>
          <p:nvPr/>
        </p:nvCxnSpPr>
        <p:spPr>
          <a:xfrm>
            <a:off x="804228" y="3550850"/>
            <a:ext cx="4970930" cy="0"/>
          </a:xfrm>
          <a:prstGeom prst="line">
            <a:avLst/>
          </a:prstGeom>
          <a:ln w="12700" cap="rnd">
            <a:solidFill>
              <a:srgbClr val="5BA08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4">
            <a:extLst>
              <a:ext uri="{FF2B5EF4-FFF2-40B4-BE49-F238E27FC236}">
                <a16:creationId xmlns:a16="http://schemas.microsoft.com/office/drawing/2014/main" xmlns="" id="{F9095638-413D-58D3-A4AD-116689EDCAA3}"/>
              </a:ext>
            </a:extLst>
          </p:cNvPr>
          <p:cNvCxnSpPr>
            <a:cxnSpLocks/>
          </p:cNvCxnSpPr>
          <p:nvPr/>
        </p:nvCxnSpPr>
        <p:spPr>
          <a:xfrm>
            <a:off x="804228" y="3833482"/>
            <a:ext cx="4970930" cy="0"/>
          </a:xfrm>
          <a:prstGeom prst="line">
            <a:avLst/>
          </a:prstGeom>
          <a:ln w="12700" cap="rnd">
            <a:solidFill>
              <a:srgbClr val="5BA08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B662C5ED-51BB-764D-2461-505AA63F2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42" y="229520"/>
            <a:ext cx="1306611" cy="52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04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xmlns="" id="{C7845FC4-37FC-4BA9-8AD7-EE3514D99749}"/>
              </a:ext>
            </a:extLst>
          </p:cNvPr>
          <p:cNvSpPr/>
          <p:nvPr/>
        </p:nvSpPr>
        <p:spPr>
          <a:xfrm>
            <a:off x="6272613" y="2315910"/>
            <a:ext cx="5730049" cy="1942237"/>
          </a:xfrm>
          <a:prstGeom prst="roundRect">
            <a:avLst>
              <a:gd name="adj" fmla="val 15678"/>
            </a:avLst>
          </a:prstGeom>
          <a:solidFill>
            <a:srgbClr val="5BA085"/>
          </a:solidFill>
          <a:ln>
            <a:noFill/>
          </a:ln>
          <a:effectLst>
            <a:outerShdw blurRad="457200" dist="76200" dir="5400000" sx="94000" sy="94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A6F55BA-7C44-461C-8B63-E3A8E46C4E47}"/>
              </a:ext>
            </a:extLst>
          </p:cNvPr>
          <p:cNvSpPr txBox="1"/>
          <p:nvPr/>
        </p:nvSpPr>
        <p:spPr>
          <a:xfrm>
            <a:off x="6789759" y="908760"/>
            <a:ext cx="4739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5BA085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Wettbewerbs</a:t>
            </a:r>
            <a:r>
              <a:rPr lang="en-US" sz="3200" dirty="0" err="1">
                <a:solidFill>
                  <a:srgbClr val="242039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analyse</a:t>
            </a:r>
            <a:endParaRPr lang="en-ID" sz="3200" dirty="0">
              <a:solidFill>
                <a:srgbClr val="242039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9AD721C9-8D03-4C27-AC44-5772C4B4347D}"/>
              </a:ext>
            </a:extLst>
          </p:cNvPr>
          <p:cNvSpPr txBox="1"/>
          <p:nvPr/>
        </p:nvSpPr>
        <p:spPr>
          <a:xfrm>
            <a:off x="6789758" y="562883"/>
            <a:ext cx="1018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MARKET</a:t>
            </a:r>
            <a:endParaRPr lang="en-ID" sz="1400" spc="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1" name="Bildplatzhalter 10" descr="Ein Bild, das Zeichnung, Entwurf, Diagramm, Design enthält.&#10;&#10;KI-generierte Inhalte können fehlerhaft sein.">
            <a:extLst>
              <a:ext uri="{FF2B5EF4-FFF2-40B4-BE49-F238E27FC236}">
                <a16:creationId xmlns:a16="http://schemas.microsoft.com/office/drawing/2014/main" xmlns="" id="{0D932E35-BB7E-EE38-4E76-9F7766979C1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5" r="14685"/>
          <a:stretch>
            <a:fillRect/>
          </a:stretch>
        </p:blipFill>
        <p:spPr/>
      </p:pic>
      <p:sp>
        <p:nvSpPr>
          <p:cNvPr id="2" name="TextBox 29">
            <a:extLst>
              <a:ext uri="{FF2B5EF4-FFF2-40B4-BE49-F238E27FC236}">
                <a16:creationId xmlns:a16="http://schemas.microsoft.com/office/drawing/2014/main" xmlns="" id="{709E223E-5795-235D-1F36-161EAB0859A6}"/>
              </a:ext>
            </a:extLst>
          </p:cNvPr>
          <p:cNvSpPr txBox="1"/>
          <p:nvPr/>
        </p:nvSpPr>
        <p:spPr>
          <a:xfrm>
            <a:off x="6434983" y="2662829"/>
            <a:ext cx="5345957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rgbClr val="7F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de-DE" dirty="0">
                <a:solidFill>
                  <a:schemeClr val="bg1"/>
                </a:solidFill>
              </a:rPr>
              <a:t>Anbieter 		System 		Limitierung</a:t>
            </a:r>
          </a:p>
          <a:p>
            <a:r>
              <a:rPr lang="de-DE" dirty="0">
                <a:solidFill>
                  <a:schemeClr val="bg1"/>
                </a:solidFill>
              </a:rPr>
              <a:t>PV pur  		Sonnenabhängig	Speicher teuer</a:t>
            </a:r>
          </a:p>
          <a:p>
            <a:r>
              <a:rPr lang="de-DE" dirty="0">
                <a:solidFill>
                  <a:schemeClr val="bg1"/>
                </a:solidFill>
              </a:rPr>
              <a:t>Diesel-Generator  	Emissionen 		Hoher Verbrauch</a:t>
            </a:r>
          </a:p>
          <a:p>
            <a:r>
              <a:rPr lang="de-DE" dirty="0">
                <a:solidFill>
                  <a:schemeClr val="bg1"/>
                </a:solidFill>
              </a:rPr>
              <a:t>D-ELEKTRA  		Hybrid / Autark  	Effizient, skalierbar</a:t>
            </a:r>
          </a:p>
          <a:p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4" name="Straight Connector 24">
            <a:extLst>
              <a:ext uri="{FF2B5EF4-FFF2-40B4-BE49-F238E27FC236}">
                <a16:creationId xmlns:a16="http://schemas.microsoft.com/office/drawing/2014/main" xmlns="" id="{DAB6282D-B494-526F-791A-4FC93DE78EEB}"/>
              </a:ext>
            </a:extLst>
          </p:cNvPr>
          <p:cNvCxnSpPr>
            <a:cxnSpLocks/>
          </p:cNvCxnSpPr>
          <p:nvPr/>
        </p:nvCxnSpPr>
        <p:spPr>
          <a:xfrm>
            <a:off x="6525295" y="2963417"/>
            <a:ext cx="5097807" cy="0"/>
          </a:xfrm>
          <a:prstGeom prst="line">
            <a:avLst/>
          </a:prstGeom>
          <a:ln w="2222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24">
            <a:extLst>
              <a:ext uri="{FF2B5EF4-FFF2-40B4-BE49-F238E27FC236}">
                <a16:creationId xmlns:a16="http://schemas.microsoft.com/office/drawing/2014/main" xmlns="" id="{4A0F2570-1F6D-B78D-6D02-53B144F5C5AE}"/>
              </a:ext>
            </a:extLst>
          </p:cNvPr>
          <p:cNvCxnSpPr>
            <a:cxnSpLocks/>
          </p:cNvCxnSpPr>
          <p:nvPr/>
        </p:nvCxnSpPr>
        <p:spPr>
          <a:xfrm>
            <a:off x="6525295" y="3223882"/>
            <a:ext cx="5097807" cy="0"/>
          </a:xfrm>
          <a:prstGeom prst="line">
            <a:avLst/>
          </a:prstGeom>
          <a:ln w="127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4">
            <a:extLst>
              <a:ext uri="{FF2B5EF4-FFF2-40B4-BE49-F238E27FC236}">
                <a16:creationId xmlns:a16="http://schemas.microsoft.com/office/drawing/2014/main" xmlns="" id="{F43699B2-7839-4C99-5113-389A2E9A2458}"/>
              </a:ext>
            </a:extLst>
          </p:cNvPr>
          <p:cNvCxnSpPr>
            <a:cxnSpLocks/>
          </p:cNvCxnSpPr>
          <p:nvPr/>
        </p:nvCxnSpPr>
        <p:spPr>
          <a:xfrm>
            <a:off x="6525295" y="3481577"/>
            <a:ext cx="5097807" cy="0"/>
          </a:xfrm>
          <a:prstGeom prst="line">
            <a:avLst/>
          </a:prstGeom>
          <a:ln w="127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4">
            <a:extLst>
              <a:ext uri="{FF2B5EF4-FFF2-40B4-BE49-F238E27FC236}">
                <a16:creationId xmlns:a16="http://schemas.microsoft.com/office/drawing/2014/main" xmlns="" id="{01C7C416-2D48-B402-EF1D-8C7148FF9847}"/>
              </a:ext>
            </a:extLst>
          </p:cNvPr>
          <p:cNvCxnSpPr>
            <a:cxnSpLocks/>
          </p:cNvCxnSpPr>
          <p:nvPr/>
        </p:nvCxnSpPr>
        <p:spPr>
          <a:xfrm>
            <a:off x="6525295" y="3706021"/>
            <a:ext cx="5097807" cy="0"/>
          </a:xfrm>
          <a:prstGeom prst="line">
            <a:avLst/>
          </a:prstGeom>
          <a:ln w="127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1">
            <a:extLst>
              <a:ext uri="{FF2B5EF4-FFF2-40B4-BE49-F238E27FC236}">
                <a16:creationId xmlns:a16="http://schemas.microsoft.com/office/drawing/2014/main" xmlns="" id="{43BE93E8-FAD9-5E46-6AE2-69B07A63670E}"/>
              </a:ext>
            </a:extLst>
          </p:cNvPr>
          <p:cNvCxnSpPr>
            <a:cxnSpLocks/>
          </p:cNvCxnSpPr>
          <p:nvPr/>
        </p:nvCxnSpPr>
        <p:spPr>
          <a:xfrm>
            <a:off x="6873894" y="1677889"/>
            <a:ext cx="425159" cy="0"/>
          </a:xfrm>
          <a:prstGeom prst="line">
            <a:avLst/>
          </a:prstGeom>
          <a:ln w="25400" cap="rnd">
            <a:solidFill>
              <a:srgbClr val="5BA08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7997F86E-AB1A-749C-D055-DD033344C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42" y="229520"/>
            <a:ext cx="1306611" cy="52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15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5">
            <a:extLst>
              <a:ext uri="{FF2B5EF4-FFF2-40B4-BE49-F238E27FC236}">
                <a16:creationId xmlns:a16="http://schemas.microsoft.com/office/drawing/2014/main" xmlns="" id="{FA646C4A-92A9-4198-BF44-EA334B9239ED}"/>
              </a:ext>
            </a:extLst>
          </p:cNvPr>
          <p:cNvSpPr/>
          <p:nvPr/>
        </p:nvSpPr>
        <p:spPr>
          <a:xfrm>
            <a:off x="9056707" y="553321"/>
            <a:ext cx="1289252" cy="1277682"/>
          </a:xfrm>
          <a:prstGeom prst="roundRect">
            <a:avLst>
              <a:gd name="adj" fmla="val 15678"/>
            </a:avLst>
          </a:prstGeom>
          <a:solidFill>
            <a:schemeClr val="bg1"/>
          </a:solidFill>
          <a:ln>
            <a:noFill/>
          </a:ln>
          <a:effectLst>
            <a:outerShdw blurRad="457200" dist="76200" dir="5400000" sx="94000" sy="94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A211680C-4935-48F6-BCB5-4A77275FDB71}"/>
              </a:ext>
            </a:extLst>
          </p:cNvPr>
          <p:cNvSpPr/>
          <p:nvPr/>
        </p:nvSpPr>
        <p:spPr>
          <a:xfrm>
            <a:off x="9399653" y="877033"/>
            <a:ext cx="597006" cy="59700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Google Shape;5792;g910ab2edfc_0_7964">
            <a:extLst>
              <a:ext uri="{FF2B5EF4-FFF2-40B4-BE49-F238E27FC236}">
                <a16:creationId xmlns:a16="http://schemas.microsoft.com/office/drawing/2014/main" xmlns="" id="{9BF29F73-A9EC-42E1-8B54-B512C42419DE}"/>
              </a:ext>
            </a:extLst>
          </p:cNvPr>
          <p:cNvSpPr/>
          <p:nvPr/>
        </p:nvSpPr>
        <p:spPr>
          <a:xfrm>
            <a:off x="8921809" y="2118912"/>
            <a:ext cx="170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KI-Simulation</a:t>
            </a:r>
            <a:r>
              <a:rPr lang="de-DE" dirty="0"/>
              <a:t> </a:t>
            </a:r>
          </a:p>
        </p:txBody>
      </p:sp>
      <p:sp>
        <p:nvSpPr>
          <p:cNvPr id="11" name="Rectangle: Rounded Corners 5">
            <a:extLst>
              <a:ext uri="{FF2B5EF4-FFF2-40B4-BE49-F238E27FC236}">
                <a16:creationId xmlns:a16="http://schemas.microsoft.com/office/drawing/2014/main" xmlns="" id="{B07311A6-50E8-420A-9814-F352AB38333F}"/>
              </a:ext>
            </a:extLst>
          </p:cNvPr>
          <p:cNvSpPr/>
          <p:nvPr/>
        </p:nvSpPr>
        <p:spPr>
          <a:xfrm>
            <a:off x="6052484" y="553321"/>
            <a:ext cx="1289252" cy="1277682"/>
          </a:xfrm>
          <a:prstGeom prst="roundRect">
            <a:avLst>
              <a:gd name="adj" fmla="val 15678"/>
            </a:avLst>
          </a:prstGeom>
          <a:solidFill>
            <a:srgbClr val="5BA085"/>
          </a:solidFill>
          <a:ln>
            <a:noFill/>
          </a:ln>
          <a:effectLst>
            <a:outerShdw blurRad="457200" dist="76200" dir="5400000" sx="94000" sy="94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3" name="Rectangle: Rounded Corners 5">
            <a:extLst>
              <a:ext uri="{FF2B5EF4-FFF2-40B4-BE49-F238E27FC236}">
                <a16:creationId xmlns:a16="http://schemas.microsoft.com/office/drawing/2014/main" xmlns="" id="{51A36E60-B1E8-48AA-87A4-91D407305EBE}"/>
              </a:ext>
            </a:extLst>
          </p:cNvPr>
          <p:cNvSpPr/>
          <p:nvPr/>
        </p:nvSpPr>
        <p:spPr>
          <a:xfrm>
            <a:off x="6076972" y="3572079"/>
            <a:ext cx="1289252" cy="1277682"/>
          </a:xfrm>
          <a:prstGeom prst="roundRect">
            <a:avLst>
              <a:gd name="adj" fmla="val 15678"/>
            </a:avLst>
          </a:prstGeom>
          <a:solidFill>
            <a:schemeClr val="bg1"/>
          </a:solidFill>
          <a:ln>
            <a:noFill/>
          </a:ln>
          <a:effectLst>
            <a:outerShdw blurRad="457200" dist="76200" dir="5400000" sx="94000" sy="94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F49383EC-81B9-40DC-AAAE-0137409E41C4}"/>
              </a:ext>
            </a:extLst>
          </p:cNvPr>
          <p:cNvSpPr/>
          <p:nvPr/>
        </p:nvSpPr>
        <p:spPr>
          <a:xfrm>
            <a:off x="6423095" y="3892200"/>
            <a:ext cx="597006" cy="59700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9729E63-3DEE-4C27-B91A-E484D6553B7F}"/>
              </a:ext>
            </a:extLst>
          </p:cNvPr>
          <p:cNvSpPr txBox="1"/>
          <p:nvPr/>
        </p:nvSpPr>
        <p:spPr>
          <a:xfrm>
            <a:off x="6009492" y="2405547"/>
            <a:ext cx="2378713" cy="573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rgbClr val="7F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de-DE" b="1" dirty="0"/>
              <a:t>Zeitrahmen: abgeschlossen</a:t>
            </a:r>
          </a:p>
          <a:p>
            <a:r>
              <a:rPr lang="de-DE" b="1" dirty="0"/>
              <a:t>Ziel : Funktionsnachweis</a:t>
            </a:r>
          </a:p>
        </p:txBody>
      </p:sp>
      <p:sp>
        <p:nvSpPr>
          <p:cNvPr id="18" name="Google Shape;5792;g910ab2edfc_0_7964">
            <a:extLst>
              <a:ext uri="{FF2B5EF4-FFF2-40B4-BE49-F238E27FC236}">
                <a16:creationId xmlns:a16="http://schemas.microsoft.com/office/drawing/2014/main" xmlns="" id="{57C27EA1-153D-45AD-83E9-66FDC7C1D07D}"/>
              </a:ext>
            </a:extLst>
          </p:cNvPr>
          <p:cNvSpPr/>
          <p:nvPr/>
        </p:nvSpPr>
        <p:spPr>
          <a:xfrm>
            <a:off x="5993823" y="2097770"/>
            <a:ext cx="170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Vor-Prototyp</a:t>
            </a:r>
            <a:r>
              <a:rPr lang="de-DE" dirty="0"/>
              <a:t> </a:t>
            </a:r>
          </a:p>
        </p:txBody>
      </p:sp>
      <p:sp>
        <p:nvSpPr>
          <p:cNvPr id="20" name="Google Shape;5792;g910ab2edfc_0_7964">
            <a:extLst>
              <a:ext uri="{FF2B5EF4-FFF2-40B4-BE49-F238E27FC236}">
                <a16:creationId xmlns:a16="http://schemas.microsoft.com/office/drawing/2014/main" xmlns="" id="{F6FFA20E-73B8-430F-A97F-AC799B51CC39}"/>
              </a:ext>
            </a:extLst>
          </p:cNvPr>
          <p:cNvSpPr/>
          <p:nvPr/>
        </p:nvSpPr>
        <p:spPr>
          <a:xfrm>
            <a:off x="6076972" y="5169882"/>
            <a:ext cx="170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Prototypenbau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45365DD9-0B94-47FC-B69C-05DF729DB972}"/>
              </a:ext>
            </a:extLst>
          </p:cNvPr>
          <p:cNvSpPr/>
          <p:nvPr/>
        </p:nvSpPr>
        <p:spPr>
          <a:xfrm>
            <a:off x="6398607" y="873442"/>
            <a:ext cx="597006" cy="59700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5">
            <a:extLst>
              <a:ext uri="{FF2B5EF4-FFF2-40B4-BE49-F238E27FC236}">
                <a16:creationId xmlns:a16="http://schemas.microsoft.com/office/drawing/2014/main" xmlns="" id="{235147C9-35EF-4C52-8FAB-259663229261}"/>
              </a:ext>
            </a:extLst>
          </p:cNvPr>
          <p:cNvSpPr/>
          <p:nvPr/>
        </p:nvSpPr>
        <p:spPr>
          <a:xfrm>
            <a:off x="9072376" y="3572079"/>
            <a:ext cx="1289252" cy="1277682"/>
          </a:xfrm>
          <a:prstGeom prst="roundRect">
            <a:avLst>
              <a:gd name="adj" fmla="val 15678"/>
            </a:avLst>
          </a:prstGeom>
          <a:solidFill>
            <a:schemeClr val="bg1"/>
          </a:solidFill>
          <a:ln>
            <a:noFill/>
          </a:ln>
          <a:effectLst>
            <a:outerShdw blurRad="457200" dist="76200" dir="5400000" sx="94000" sy="94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3" name="Google Shape;5792;g910ab2edfc_0_7964">
            <a:extLst>
              <a:ext uri="{FF2B5EF4-FFF2-40B4-BE49-F238E27FC236}">
                <a16:creationId xmlns:a16="http://schemas.microsoft.com/office/drawing/2014/main" xmlns="" id="{11B7B0F5-A10F-4669-BDEF-D1D9774623AC}"/>
              </a:ext>
            </a:extLst>
          </p:cNvPr>
          <p:cNvSpPr/>
          <p:nvPr/>
        </p:nvSpPr>
        <p:spPr>
          <a:xfrm>
            <a:off x="9056707" y="5116528"/>
            <a:ext cx="170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Markteintritt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5BE2162-71E3-437E-878D-AA45A3C00445}"/>
              </a:ext>
            </a:extLst>
          </p:cNvPr>
          <p:cNvSpPr txBox="1"/>
          <p:nvPr/>
        </p:nvSpPr>
        <p:spPr>
          <a:xfrm>
            <a:off x="553508" y="1412342"/>
            <a:ext cx="3150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23848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Technologie</a:t>
            </a:r>
            <a:br>
              <a:rPr lang="en-US" sz="3200" dirty="0">
                <a:solidFill>
                  <a:srgbClr val="323848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</a:br>
            <a:r>
              <a:rPr lang="en-US" sz="3200" dirty="0">
                <a:solidFill>
                  <a:srgbClr val="5BA085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Roadmap</a:t>
            </a:r>
            <a:endParaRPr lang="en-ID" sz="3200" dirty="0">
              <a:solidFill>
                <a:srgbClr val="5BA085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89736139-D6AC-4CD1-A37A-977E6C5F3BD3}"/>
              </a:ext>
            </a:extLst>
          </p:cNvPr>
          <p:cNvCxnSpPr>
            <a:cxnSpLocks/>
          </p:cNvCxnSpPr>
          <p:nvPr/>
        </p:nvCxnSpPr>
        <p:spPr>
          <a:xfrm>
            <a:off x="681038" y="2504331"/>
            <a:ext cx="425159" cy="0"/>
          </a:xfrm>
          <a:prstGeom prst="line">
            <a:avLst/>
          </a:prstGeom>
          <a:ln w="25400" cap="rnd">
            <a:solidFill>
              <a:srgbClr val="5BA08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7B4FCA30-5337-4D80-9A36-606735DCFE65}"/>
              </a:ext>
            </a:extLst>
          </p:cNvPr>
          <p:cNvSpPr/>
          <p:nvPr/>
        </p:nvSpPr>
        <p:spPr>
          <a:xfrm>
            <a:off x="9418499" y="3912417"/>
            <a:ext cx="597006" cy="59700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Bildplatzhalter 6" descr="Ein Bild, das Screenshot, Natur, Landschaft, Kunst enthält.&#10;&#10;KI-generierte Inhalte können fehlerhaft sein.">
            <a:extLst>
              <a:ext uri="{FF2B5EF4-FFF2-40B4-BE49-F238E27FC236}">
                <a16:creationId xmlns:a16="http://schemas.microsoft.com/office/drawing/2014/main" xmlns="" id="{C144FC77-5A5E-51FC-DD8B-48A62A40131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5" b="19505"/>
          <a:stretch>
            <a:fillRect/>
          </a:stretch>
        </p:blipFill>
        <p:spPr/>
      </p:pic>
      <p:sp>
        <p:nvSpPr>
          <p:cNvPr id="2" name="TextBox 16">
            <a:extLst>
              <a:ext uri="{FF2B5EF4-FFF2-40B4-BE49-F238E27FC236}">
                <a16:creationId xmlns:a16="http://schemas.microsoft.com/office/drawing/2014/main" xmlns="" id="{8BAD0940-9C3D-EC96-6C71-E2CE81E8B9E8}"/>
              </a:ext>
            </a:extLst>
          </p:cNvPr>
          <p:cNvSpPr txBox="1"/>
          <p:nvPr/>
        </p:nvSpPr>
        <p:spPr>
          <a:xfrm>
            <a:off x="8921809" y="2467102"/>
            <a:ext cx="29824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rgbClr val="7F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de-DE" b="1" dirty="0"/>
              <a:t>Zeitrahmen: +3 Monate</a:t>
            </a:r>
          </a:p>
          <a:p>
            <a:r>
              <a:rPr lang="de-DE" b="1" dirty="0"/>
              <a:t>Ziel : Design für </a:t>
            </a:r>
            <a:r>
              <a:rPr lang="de-DE" b="1" dirty="0" smtClean="0"/>
              <a:t>Serien-Prototyp</a:t>
            </a:r>
          </a:p>
          <a:p>
            <a:r>
              <a:rPr lang="de-DE" dirty="0" smtClean="0"/>
              <a:t> Fraunhofer </a:t>
            </a:r>
            <a:r>
              <a:rPr lang="de-DE" dirty="0"/>
              <a:t>Institut </a:t>
            </a:r>
            <a:r>
              <a:rPr lang="de-DE" dirty="0" smtClean="0"/>
              <a:t>ist bereit eine </a:t>
            </a:r>
            <a:r>
              <a:rPr lang="de-DE" dirty="0"/>
              <a:t>Forschungsaufgabe zu übernehmen, wenn der Kostenaufwand zum </a:t>
            </a:r>
            <a:r>
              <a:rPr lang="de-DE" dirty="0" smtClean="0"/>
              <a:t>Gesamtaufwand </a:t>
            </a:r>
            <a:r>
              <a:rPr lang="de-DE" dirty="0"/>
              <a:t>der </a:t>
            </a:r>
            <a:r>
              <a:rPr lang="de-DE" dirty="0" smtClean="0"/>
              <a:t>Forschung – Engineering - Simulationen </a:t>
            </a:r>
            <a:r>
              <a:rPr lang="de-DE" dirty="0"/>
              <a:t>bis hin zu </a:t>
            </a:r>
            <a:r>
              <a:rPr lang="de-DE" dirty="0" smtClean="0"/>
              <a:t>Prototyp  gesichert </a:t>
            </a:r>
            <a:r>
              <a:rPr lang="de-DE" dirty="0"/>
              <a:t>ist.</a:t>
            </a:r>
          </a:p>
          <a:p>
            <a:endParaRPr lang="de-DE" b="1" dirty="0"/>
          </a:p>
        </p:txBody>
      </p:sp>
      <p:sp>
        <p:nvSpPr>
          <p:cNvPr id="4" name="TextBox 16">
            <a:extLst>
              <a:ext uri="{FF2B5EF4-FFF2-40B4-BE49-F238E27FC236}">
                <a16:creationId xmlns:a16="http://schemas.microsoft.com/office/drawing/2014/main" xmlns="" id="{1D8C7551-A0C4-2C6B-4B32-9EA61E285680}"/>
              </a:ext>
            </a:extLst>
          </p:cNvPr>
          <p:cNvSpPr txBox="1"/>
          <p:nvPr/>
        </p:nvSpPr>
        <p:spPr>
          <a:xfrm>
            <a:off x="6076972" y="5539214"/>
            <a:ext cx="2378713" cy="573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rgbClr val="7F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de-DE" b="1" dirty="0"/>
              <a:t>Zeitrahmen: +6 Monate</a:t>
            </a:r>
          </a:p>
          <a:p>
            <a:r>
              <a:rPr lang="de-DE" b="1" dirty="0"/>
              <a:t>Ziel : Validierung &amp; Test</a:t>
            </a: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xmlns="" id="{C3AF2A46-E528-0E07-C46A-33A46E4FA282}"/>
              </a:ext>
            </a:extLst>
          </p:cNvPr>
          <p:cNvSpPr txBox="1"/>
          <p:nvPr/>
        </p:nvSpPr>
        <p:spPr>
          <a:xfrm>
            <a:off x="9056706" y="5495049"/>
            <a:ext cx="2378713" cy="827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rgbClr val="7F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de-DE" dirty="0"/>
              <a:t>Zeitrahmen: +12 Monate</a:t>
            </a:r>
          </a:p>
          <a:p>
            <a:r>
              <a:rPr lang="de-DE" dirty="0"/>
              <a:t>Ziel : Erste Kunden &amp; Partner</a:t>
            </a:r>
          </a:p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ED2996DF-5376-EF41-1DE8-1A5FF5CDFDD3}"/>
              </a:ext>
            </a:extLst>
          </p:cNvPr>
          <p:cNvSpPr txBox="1"/>
          <p:nvPr/>
        </p:nvSpPr>
        <p:spPr>
          <a:xfrm>
            <a:off x="7689273" y="41231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D5D0D0B8-8A17-3EB2-20C3-3EEA42A6F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42" y="229520"/>
            <a:ext cx="1306611" cy="52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36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22EEA66-A615-4526-B542-9868DF06A268}"/>
              </a:ext>
            </a:extLst>
          </p:cNvPr>
          <p:cNvSpPr txBox="1"/>
          <p:nvPr/>
        </p:nvSpPr>
        <p:spPr>
          <a:xfrm>
            <a:off x="720092" y="1631986"/>
            <a:ext cx="4461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323848"/>
                </a:solidFill>
                <a:latin typeface="Poppins SemiBold" panose="00000700000000000000" pitchFamily="2" charset="0"/>
                <a:ea typeface="Roboto" panose="020000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 dirty="0" err="1">
                <a:solidFill>
                  <a:srgbClr val="242039"/>
                </a:solidFill>
              </a:rPr>
              <a:t>Geschäfts</a:t>
            </a:r>
            <a:r>
              <a:rPr lang="en-US" dirty="0" err="1">
                <a:solidFill>
                  <a:srgbClr val="5BA085"/>
                </a:solidFill>
              </a:rPr>
              <a:t>modell</a:t>
            </a:r>
            <a:endParaRPr lang="en-US" dirty="0">
              <a:solidFill>
                <a:srgbClr val="5BA085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32499C0F-4A18-4BB3-8190-B863804FA485}"/>
              </a:ext>
            </a:extLst>
          </p:cNvPr>
          <p:cNvSpPr/>
          <p:nvPr/>
        </p:nvSpPr>
        <p:spPr>
          <a:xfrm>
            <a:off x="4097730" y="4563579"/>
            <a:ext cx="3468414" cy="2294422"/>
          </a:xfrm>
          <a:prstGeom prst="roundRect">
            <a:avLst>
              <a:gd name="adj" fmla="val 0"/>
            </a:avLst>
          </a:prstGeom>
          <a:solidFill>
            <a:srgbClr val="5BA085"/>
          </a:solidFill>
          <a:ln>
            <a:noFill/>
          </a:ln>
          <a:effectLst>
            <a:outerShdw blurRad="431800" dist="190500" dir="2520000" algn="tl" rotWithShape="0">
              <a:srgbClr val="58B33D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E5567D17-CA02-478A-8969-F9AEA28D6697}"/>
              </a:ext>
            </a:extLst>
          </p:cNvPr>
          <p:cNvCxnSpPr>
            <a:cxnSpLocks/>
          </p:cNvCxnSpPr>
          <p:nvPr/>
        </p:nvCxnSpPr>
        <p:spPr>
          <a:xfrm>
            <a:off x="865690" y="2218720"/>
            <a:ext cx="425159" cy="0"/>
          </a:xfrm>
          <a:prstGeom prst="line">
            <a:avLst/>
          </a:prstGeom>
          <a:ln w="25400" cap="rnd">
            <a:solidFill>
              <a:srgbClr val="5BA08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7D71843C-27C7-4832-8484-3CD83DFDEF52}"/>
              </a:ext>
            </a:extLst>
          </p:cNvPr>
          <p:cNvSpPr/>
          <p:nvPr/>
        </p:nvSpPr>
        <p:spPr>
          <a:xfrm>
            <a:off x="768490" y="4927511"/>
            <a:ext cx="298503" cy="298503"/>
          </a:xfrm>
          <a:prstGeom prst="ellipse">
            <a:avLst/>
          </a:prstGeom>
          <a:solidFill>
            <a:srgbClr val="5BA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4" name="Google Shape;5792;g910ab2edfc_0_7964">
            <a:extLst>
              <a:ext uri="{FF2B5EF4-FFF2-40B4-BE49-F238E27FC236}">
                <a16:creationId xmlns:a16="http://schemas.microsoft.com/office/drawing/2014/main" xmlns="" id="{DB165512-2612-462F-A6AF-A196FB44335A}"/>
              </a:ext>
            </a:extLst>
          </p:cNvPr>
          <p:cNvSpPr/>
          <p:nvPr/>
        </p:nvSpPr>
        <p:spPr>
          <a:xfrm>
            <a:off x="1105092" y="4922874"/>
            <a:ext cx="2749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242039"/>
                </a:solidFill>
                <a:latin typeface="Poppins SemiBold" panose="00000700000000000000" pitchFamily="2" charset="0"/>
                <a:cs typeface="Poppins SemiBold" panose="00000700000000000000" pitchFamily="2" charset="0"/>
                <a:sym typeface="Montserrat"/>
              </a:rPr>
              <a:t>Lizenzierung</a:t>
            </a:r>
            <a:r>
              <a:rPr lang="en-US" sz="2000" dirty="0">
                <a:solidFill>
                  <a:srgbClr val="242039"/>
                </a:solidFill>
                <a:latin typeface="Poppins SemiBold" panose="00000700000000000000" pitchFamily="2" charset="0"/>
                <a:cs typeface="Poppins SemiBold" panose="00000700000000000000" pitchFamily="2" charset="0"/>
                <a:sym typeface="Montserrat"/>
              </a:rPr>
              <a:t> an </a:t>
            </a:r>
            <a:r>
              <a:rPr lang="en-US" sz="2000" dirty="0" err="1">
                <a:solidFill>
                  <a:srgbClr val="242039"/>
                </a:solidFill>
                <a:latin typeface="Poppins SemiBold" panose="00000700000000000000" pitchFamily="2" charset="0"/>
                <a:cs typeface="Poppins SemiBold" panose="00000700000000000000" pitchFamily="2" charset="0"/>
                <a:sym typeface="Montserrat"/>
              </a:rPr>
              <a:t>Energieversorger</a:t>
            </a:r>
            <a:r>
              <a:rPr lang="en-US" sz="2000" dirty="0">
                <a:solidFill>
                  <a:srgbClr val="242039"/>
                </a:solidFill>
                <a:latin typeface="Poppins SemiBold" panose="00000700000000000000" pitchFamily="2" charset="0"/>
                <a:cs typeface="Poppins SemiBold" panose="00000700000000000000" pitchFamily="2" charset="0"/>
                <a:sym typeface="Montserrat"/>
              </a:rPr>
              <a:t> &amp; OEMs</a:t>
            </a:r>
            <a:endParaRPr sz="2000" dirty="0">
              <a:solidFill>
                <a:srgbClr val="242039"/>
              </a:solidFill>
              <a:latin typeface="Poppins SemiBold" panose="00000700000000000000" pitchFamily="2" charset="0"/>
              <a:cs typeface="Poppins SemiBold" panose="00000700000000000000" pitchFamily="2" charset="0"/>
              <a:sym typeface="Montserrat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DD54A684-D572-40FB-A4A1-B69180D9F925}"/>
              </a:ext>
            </a:extLst>
          </p:cNvPr>
          <p:cNvSpPr/>
          <p:nvPr/>
        </p:nvSpPr>
        <p:spPr>
          <a:xfrm>
            <a:off x="4381984" y="4922874"/>
            <a:ext cx="298503" cy="2985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58B33D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0" name="Google Shape;5792;g910ab2edfc_0_7964">
            <a:extLst>
              <a:ext uri="{FF2B5EF4-FFF2-40B4-BE49-F238E27FC236}">
                <a16:creationId xmlns:a16="http://schemas.microsoft.com/office/drawing/2014/main" xmlns="" id="{4E904833-0BB4-447C-972C-9F1911238D3C}"/>
              </a:ext>
            </a:extLst>
          </p:cNvPr>
          <p:cNvSpPr/>
          <p:nvPr/>
        </p:nvSpPr>
        <p:spPr>
          <a:xfrm>
            <a:off x="4718587" y="4918237"/>
            <a:ext cx="261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  <a:sym typeface="Montserrat"/>
              </a:rPr>
              <a:t>Kooperation</a:t>
            </a:r>
            <a:r>
              <a:rPr lang="en-US" sz="20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  <a:sym typeface="Montserra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  <a:sym typeface="Montserrat"/>
              </a:rPr>
              <a:t>mit</a:t>
            </a:r>
            <a:r>
              <a:rPr lang="en-US" sz="20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  <a:sym typeface="Montserra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  <a:sym typeface="Montserrat"/>
              </a:rPr>
              <a:t>Solaranbietern</a:t>
            </a:r>
            <a:endParaRPr sz="20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  <a:sym typeface="Montserrat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247C4388-049C-4051-820A-A73034011DCD}"/>
              </a:ext>
            </a:extLst>
          </p:cNvPr>
          <p:cNvSpPr/>
          <p:nvPr/>
        </p:nvSpPr>
        <p:spPr>
          <a:xfrm>
            <a:off x="7995478" y="4918237"/>
            <a:ext cx="298503" cy="298503"/>
          </a:xfrm>
          <a:prstGeom prst="ellipse">
            <a:avLst/>
          </a:prstGeom>
          <a:solidFill>
            <a:srgbClr val="5BA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3" name="Google Shape;5792;g910ab2edfc_0_7964">
            <a:extLst>
              <a:ext uri="{FF2B5EF4-FFF2-40B4-BE49-F238E27FC236}">
                <a16:creationId xmlns:a16="http://schemas.microsoft.com/office/drawing/2014/main" xmlns="" id="{E77AA1C3-EA8A-461E-B68A-3BE34AC26A5B}"/>
              </a:ext>
            </a:extLst>
          </p:cNvPr>
          <p:cNvSpPr/>
          <p:nvPr/>
        </p:nvSpPr>
        <p:spPr>
          <a:xfrm>
            <a:off x="8332081" y="4913600"/>
            <a:ext cx="29501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242039"/>
                </a:solidFill>
                <a:latin typeface="Poppins SemiBold" panose="00000700000000000000" pitchFamily="2" charset="0"/>
                <a:cs typeface="Poppins SemiBold" panose="00000700000000000000" pitchFamily="2" charset="0"/>
                <a:sym typeface="Montserrat"/>
              </a:rPr>
              <a:t>Direktvertrieb</a:t>
            </a:r>
            <a:r>
              <a:rPr lang="en-US" sz="2000" dirty="0">
                <a:solidFill>
                  <a:srgbClr val="242039"/>
                </a:solidFill>
                <a:latin typeface="Poppins SemiBold" panose="00000700000000000000" pitchFamily="2" charset="0"/>
                <a:cs typeface="Poppins SemiBold" panose="00000700000000000000" pitchFamily="2" charset="0"/>
                <a:sym typeface="Montserrat"/>
              </a:rPr>
              <a:t> an </a:t>
            </a:r>
            <a:r>
              <a:rPr lang="en-US" sz="2000" dirty="0" err="1">
                <a:solidFill>
                  <a:srgbClr val="242039"/>
                </a:solidFill>
                <a:latin typeface="Poppins SemiBold" panose="00000700000000000000" pitchFamily="2" charset="0"/>
                <a:cs typeface="Poppins SemiBold" panose="00000700000000000000" pitchFamily="2" charset="0"/>
                <a:sym typeface="Montserrat"/>
              </a:rPr>
              <a:t>Kommunen</a:t>
            </a:r>
            <a:r>
              <a:rPr lang="en-US" sz="2000" dirty="0">
                <a:solidFill>
                  <a:srgbClr val="242039"/>
                </a:solidFill>
                <a:latin typeface="Poppins SemiBold" panose="00000700000000000000" pitchFamily="2" charset="0"/>
                <a:cs typeface="Poppins SemiBold" panose="00000700000000000000" pitchFamily="2" charset="0"/>
                <a:sym typeface="Montserrat"/>
              </a:rPr>
              <a:t> </a:t>
            </a:r>
            <a:br>
              <a:rPr lang="en-US" sz="2000" dirty="0">
                <a:solidFill>
                  <a:srgbClr val="242039"/>
                </a:solidFill>
                <a:latin typeface="Poppins SemiBold" panose="00000700000000000000" pitchFamily="2" charset="0"/>
                <a:cs typeface="Poppins SemiBold" panose="00000700000000000000" pitchFamily="2" charset="0"/>
                <a:sym typeface="Montserrat"/>
              </a:rPr>
            </a:br>
            <a:r>
              <a:rPr lang="en-US" sz="2000" dirty="0">
                <a:solidFill>
                  <a:srgbClr val="242039"/>
                </a:solidFill>
                <a:latin typeface="Poppins SemiBold" panose="00000700000000000000" pitchFamily="2" charset="0"/>
                <a:cs typeface="Poppins SemiBold" panose="00000700000000000000" pitchFamily="2" charset="0"/>
                <a:sym typeface="Montserrat"/>
              </a:rPr>
              <a:t>B2B</a:t>
            </a:r>
            <a:endParaRPr sz="2000" dirty="0">
              <a:solidFill>
                <a:srgbClr val="242039"/>
              </a:solidFill>
              <a:latin typeface="Poppins SemiBold" panose="00000700000000000000" pitchFamily="2" charset="0"/>
              <a:cs typeface="Poppins SemiBold" panose="00000700000000000000" pitchFamily="2" charset="0"/>
              <a:sym typeface="Montserrat"/>
            </a:endParaRPr>
          </a:p>
        </p:txBody>
      </p:sp>
      <p:pic>
        <p:nvPicPr>
          <p:cNvPr id="4" name="Bildplatzhalter 3" descr="Ein Bild, das Mobiliar, Cartoon, Kunst enthält.&#10;&#10;KI-generierte Inhalte können fehlerhaft sein.">
            <a:extLst>
              <a:ext uri="{FF2B5EF4-FFF2-40B4-BE49-F238E27FC236}">
                <a16:creationId xmlns:a16="http://schemas.microsoft.com/office/drawing/2014/main" xmlns="" id="{2F345B0C-9035-1798-3968-917749D99A2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" b="484"/>
          <a:stretch>
            <a:fillRect/>
          </a:stretch>
        </p:blipFill>
        <p:spPr/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xmlns="" id="{AB11F881-C901-C475-F44B-B0601D0AB483}"/>
              </a:ext>
            </a:extLst>
          </p:cNvPr>
          <p:cNvSpPr txBox="1"/>
          <p:nvPr/>
        </p:nvSpPr>
        <p:spPr>
          <a:xfrm>
            <a:off x="759291" y="2495667"/>
            <a:ext cx="3845960" cy="32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rgbClr val="7F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b="1" dirty="0">
                <a:latin typeface="Poppins SemiBold" pitchFamily="2" charset="77"/>
                <a:cs typeface="Poppins SemiBold" pitchFamily="2" charset="77"/>
              </a:rPr>
              <a:t>SKALIERBAR UND INTERNATIONAL EINSETZBAR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8518F767-8CFD-20EB-C418-CB65EC779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42" y="229520"/>
            <a:ext cx="1306611" cy="52351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759291" y="3110669"/>
            <a:ext cx="347942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rgbClr val="7F7F7F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  <a:t>Start und Beginn zunächst mit einem Solaranbieter, später mit all jenen Anfragen gemäß</a:t>
            </a:r>
          </a:p>
          <a:p>
            <a:r>
              <a:rPr lang="de-DE" sz="1100" b="1" dirty="0">
                <a:solidFill>
                  <a:srgbClr val="7F7F7F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  <a:t>Schaubild.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1763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508</Words>
  <Application>Microsoft Office PowerPoint</Application>
  <PresentationFormat>Benutzerdefiniert</PresentationFormat>
  <Paragraphs>114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Chef-Matracom</cp:lastModifiedBy>
  <cp:revision>166</cp:revision>
  <dcterms:created xsi:type="dcterms:W3CDTF">2021-01-05T23:34:59Z</dcterms:created>
  <dcterms:modified xsi:type="dcterms:W3CDTF">2025-11-10T10:32:42Z</dcterms:modified>
</cp:coreProperties>
</file>